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3"/>
  </p:notesMasterIdLst>
  <p:sldIdLst>
    <p:sldId id="256" r:id="rId2"/>
    <p:sldId id="257" r:id="rId3"/>
    <p:sldId id="258" r:id="rId4"/>
    <p:sldId id="273" r:id="rId5"/>
    <p:sldId id="275" r:id="rId6"/>
    <p:sldId id="274" r:id="rId7"/>
    <p:sldId id="293" r:id="rId8"/>
    <p:sldId id="323" r:id="rId9"/>
    <p:sldId id="324" r:id="rId10"/>
    <p:sldId id="277" r:id="rId11"/>
    <p:sldId id="278" r:id="rId12"/>
    <p:sldId id="320" r:id="rId13"/>
    <p:sldId id="321" r:id="rId14"/>
    <p:sldId id="325" r:id="rId15"/>
    <p:sldId id="279" r:id="rId16"/>
    <p:sldId id="280" r:id="rId17"/>
    <p:sldId id="281" r:id="rId18"/>
    <p:sldId id="295" r:id="rId19"/>
    <p:sldId id="283" r:id="rId20"/>
    <p:sldId id="289" r:id="rId21"/>
    <p:sldId id="296" r:id="rId22"/>
    <p:sldId id="290" r:id="rId23"/>
    <p:sldId id="284" r:id="rId24"/>
    <p:sldId id="291" r:id="rId25"/>
    <p:sldId id="292" r:id="rId26"/>
    <p:sldId id="299" r:id="rId27"/>
    <p:sldId id="298" r:id="rId28"/>
    <p:sldId id="302" r:id="rId29"/>
    <p:sldId id="303" r:id="rId30"/>
    <p:sldId id="304" r:id="rId31"/>
    <p:sldId id="285" r:id="rId32"/>
    <p:sldId id="305" r:id="rId33"/>
    <p:sldId id="286" r:id="rId34"/>
    <p:sldId id="306" r:id="rId35"/>
    <p:sldId id="307" r:id="rId36"/>
    <p:sldId id="308" r:id="rId37"/>
    <p:sldId id="287" r:id="rId38"/>
    <p:sldId id="309" r:id="rId39"/>
    <p:sldId id="282" r:id="rId40"/>
    <p:sldId id="310" r:id="rId41"/>
    <p:sldId id="297" r:id="rId42"/>
    <p:sldId id="311" r:id="rId43"/>
    <p:sldId id="315" r:id="rId44"/>
    <p:sldId id="312" r:id="rId45"/>
    <p:sldId id="313" r:id="rId46"/>
    <p:sldId id="316" r:id="rId47"/>
    <p:sldId id="270" r:id="rId48"/>
    <p:sldId id="319" r:id="rId49"/>
    <p:sldId id="318" r:id="rId50"/>
    <p:sldId id="276" r:id="rId51"/>
    <p:sldId id="272" r:id="rId52"/>
  </p:sldIdLst>
  <p:sldSz cx="18288000" cy="10287000"/>
  <p:notesSz cx="6858000" cy="9144000"/>
  <p:embeddedFontLst>
    <p:embeddedFont>
      <p:font typeface="Alatsi" panose="020B0604020202020204" charset="0"/>
      <p:regular r:id="rId54"/>
    </p:embeddedFont>
    <p:embeddedFont>
      <p:font typeface="Cambria Math" panose="02040503050406030204" pitchFamily="18" charset="0"/>
      <p:regular r:id="rId55"/>
    </p:embeddedFont>
    <p:embeddedFont>
      <p:font typeface="Roboto" panose="02000000000000000000" pitchFamily="2" charset="0"/>
      <p:regular r:id="rId56"/>
      <p:bold r:id="rId57"/>
      <p:italic r:id="rId58"/>
      <p:boldItalic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36DD66-7749-4572-A27A-D658A1730F2F}" v="1431" dt="2024-09-08T23:05:43.48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47" autoAdjust="0"/>
    <p:restoredTop sz="94622" autoAdjust="0"/>
  </p:normalViewPr>
  <p:slideViewPr>
    <p:cSldViewPr>
      <p:cViewPr>
        <p:scale>
          <a:sx n="40" d="100"/>
          <a:sy n="40" d="100"/>
        </p:scale>
        <p:origin x="1236" y="4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Alejandro Baena Marin" userId="6d1063a4-3971-40e6-a3b0-e849d83c7f24" providerId="ADAL" clId="{0836DD66-7749-4572-A27A-D658A1730F2F}"/>
    <pc:docChg chg="undo redo custSel addSld delSld modSld sldOrd">
      <pc:chgData name="Luis Alejandro Baena Marin" userId="6d1063a4-3971-40e6-a3b0-e849d83c7f24" providerId="ADAL" clId="{0836DD66-7749-4572-A27A-D658A1730F2F}" dt="2024-09-08T23:24:53.365" v="11763" actId="20577"/>
      <pc:docMkLst>
        <pc:docMk/>
      </pc:docMkLst>
      <pc:sldChg chg="addSp modSp mod">
        <pc:chgData name="Luis Alejandro Baena Marin" userId="6d1063a4-3971-40e6-a3b0-e849d83c7f24" providerId="ADAL" clId="{0836DD66-7749-4572-A27A-D658A1730F2F}" dt="2024-09-08T21:53:32.696" v="10017" actId="1076"/>
        <pc:sldMkLst>
          <pc:docMk/>
          <pc:sldMk cId="0" sldId="256"/>
        </pc:sldMkLst>
        <pc:spChg chg="mod">
          <ac:chgData name="Luis Alejandro Baena Marin" userId="6d1063a4-3971-40e6-a3b0-e849d83c7f24" providerId="ADAL" clId="{0836DD66-7749-4572-A27A-D658A1730F2F}" dt="2024-09-06T21:57:48.447" v="823" actId="1076"/>
          <ac:spMkLst>
            <pc:docMk/>
            <pc:sldMk cId="0" sldId="256"/>
            <ac:spMk id="12" creationId="{00000000-0000-0000-0000-000000000000}"/>
          </ac:spMkLst>
        </pc:spChg>
        <pc:spChg chg="mod">
          <ac:chgData name="Luis Alejandro Baena Marin" userId="6d1063a4-3971-40e6-a3b0-e849d83c7f24" providerId="ADAL" clId="{0836DD66-7749-4572-A27A-D658A1730F2F}" dt="2024-09-08T21:52:18.035" v="10016" actId="1076"/>
          <ac:spMkLst>
            <pc:docMk/>
            <pc:sldMk cId="0" sldId="256"/>
            <ac:spMk id="13" creationId="{00000000-0000-0000-0000-000000000000}"/>
          </ac:spMkLst>
        </pc:spChg>
        <pc:spChg chg="mod">
          <ac:chgData name="Luis Alejandro Baena Marin" userId="6d1063a4-3971-40e6-a3b0-e849d83c7f24" providerId="ADAL" clId="{0836DD66-7749-4572-A27A-D658A1730F2F}" dt="2024-09-06T21:58:22.242" v="831" actId="108"/>
          <ac:spMkLst>
            <pc:docMk/>
            <pc:sldMk cId="0" sldId="256"/>
            <ac:spMk id="14" creationId="{00000000-0000-0000-0000-000000000000}"/>
          </ac:spMkLst>
        </pc:spChg>
        <pc:spChg chg="mod">
          <ac:chgData name="Luis Alejandro Baena Marin" userId="6d1063a4-3971-40e6-a3b0-e849d83c7f24" providerId="ADAL" clId="{0836DD66-7749-4572-A27A-D658A1730F2F}" dt="2024-09-08T21:53:32.696" v="10017" actId="1076"/>
          <ac:spMkLst>
            <pc:docMk/>
            <pc:sldMk cId="0" sldId="256"/>
            <ac:spMk id="16" creationId="{00000000-0000-0000-0000-000000000000}"/>
          </ac:spMkLst>
        </pc:spChg>
        <pc:grpChg chg="mod">
          <ac:chgData name="Luis Alejandro Baena Marin" userId="6d1063a4-3971-40e6-a3b0-e849d83c7f24" providerId="ADAL" clId="{0836DD66-7749-4572-A27A-D658A1730F2F}" dt="2024-09-06T21:58:10.705" v="829" actId="1076"/>
          <ac:grpSpMkLst>
            <pc:docMk/>
            <pc:sldMk cId="0" sldId="256"/>
            <ac:grpSpMk id="2" creationId="{00000000-0000-0000-0000-000000000000}"/>
          </ac:grpSpMkLst>
        </pc:grpChg>
        <pc:picChg chg="add mod">
          <ac:chgData name="Luis Alejandro Baena Marin" userId="6d1063a4-3971-40e6-a3b0-e849d83c7f24" providerId="ADAL" clId="{0836DD66-7749-4572-A27A-D658A1730F2F}" dt="2024-09-06T21:10:04.280" v="129" actId="1076"/>
          <ac:picMkLst>
            <pc:docMk/>
            <pc:sldMk cId="0" sldId="256"/>
            <ac:picMk id="1026" creationId="{E6CD6027-4D2B-C56F-6A9C-153767B667D8}"/>
          </ac:picMkLst>
        </pc:picChg>
      </pc:sldChg>
      <pc:sldChg chg="modSp mod">
        <pc:chgData name="Luis Alejandro Baena Marin" userId="6d1063a4-3971-40e6-a3b0-e849d83c7f24" providerId="ADAL" clId="{0836DD66-7749-4572-A27A-D658A1730F2F}" dt="2024-09-06T22:32:09.156" v="1869" actId="790"/>
        <pc:sldMkLst>
          <pc:docMk/>
          <pc:sldMk cId="0" sldId="257"/>
        </pc:sldMkLst>
        <pc:spChg chg="mod">
          <ac:chgData name="Luis Alejandro Baena Marin" userId="6d1063a4-3971-40e6-a3b0-e849d83c7f24" providerId="ADAL" clId="{0836DD66-7749-4572-A27A-D658A1730F2F}" dt="2024-09-06T22:32:09.156" v="1869" actId="790"/>
          <ac:spMkLst>
            <pc:docMk/>
            <pc:sldMk cId="0" sldId="257"/>
            <ac:spMk id="2" creationId="{00000000-0000-0000-0000-000000000000}"/>
          </ac:spMkLst>
        </pc:spChg>
        <pc:spChg chg="mod">
          <ac:chgData name="Luis Alejandro Baena Marin" userId="6d1063a4-3971-40e6-a3b0-e849d83c7f24" providerId="ADAL" clId="{0836DD66-7749-4572-A27A-D658A1730F2F}" dt="2024-09-06T21:57:25.237" v="819" actId="108"/>
          <ac:spMkLst>
            <pc:docMk/>
            <pc:sldMk cId="0" sldId="257"/>
            <ac:spMk id="6" creationId="{00000000-0000-0000-0000-000000000000}"/>
          </ac:spMkLst>
        </pc:spChg>
      </pc:sldChg>
      <pc:sldChg chg="modSp mod">
        <pc:chgData name="Luis Alejandro Baena Marin" userId="6d1063a4-3971-40e6-a3b0-e849d83c7f24" providerId="ADAL" clId="{0836DD66-7749-4572-A27A-D658A1730F2F}" dt="2024-09-08T21:53:49.904" v="10018" actId="114"/>
        <pc:sldMkLst>
          <pc:docMk/>
          <pc:sldMk cId="0" sldId="258"/>
        </pc:sldMkLst>
        <pc:spChg chg="mod">
          <ac:chgData name="Luis Alejandro Baena Marin" userId="6d1063a4-3971-40e6-a3b0-e849d83c7f24" providerId="ADAL" clId="{0836DD66-7749-4572-A27A-D658A1730F2F}" dt="2024-09-08T21:53:49.904" v="10018" actId="114"/>
          <ac:spMkLst>
            <pc:docMk/>
            <pc:sldMk cId="0" sldId="258"/>
            <ac:spMk id="2" creationId="{00000000-0000-0000-0000-000000000000}"/>
          </ac:spMkLst>
        </pc:spChg>
        <pc:spChg chg="mod">
          <ac:chgData name="Luis Alejandro Baena Marin" userId="6d1063a4-3971-40e6-a3b0-e849d83c7f24" providerId="ADAL" clId="{0836DD66-7749-4572-A27A-D658A1730F2F}" dt="2024-09-06T21:57:09.879" v="817" actId="108"/>
          <ac:spMkLst>
            <pc:docMk/>
            <pc:sldMk cId="0" sldId="258"/>
            <ac:spMk id="6" creationId="{00000000-0000-0000-0000-000000000000}"/>
          </ac:spMkLst>
        </pc:spChg>
      </pc:sldChg>
      <pc:sldChg chg="del ord">
        <pc:chgData name="Luis Alejandro Baena Marin" userId="6d1063a4-3971-40e6-a3b0-e849d83c7f24" providerId="ADAL" clId="{0836DD66-7749-4572-A27A-D658A1730F2F}" dt="2024-09-07T23:27:22.810" v="10015" actId="47"/>
        <pc:sldMkLst>
          <pc:docMk/>
          <pc:sldMk cId="0" sldId="259"/>
        </pc:sldMkLst>
      </pc:sldChg>
      <pc:sldChg chg="del">
        <pc:chgData name="Luis Alejandro Baena Marin" userId="6d1063a4-3971-40e6-a3b0-e849d83c7f24" providerId="ADAL" clId="{0836DD66-7749-4572-A27A-D658A1730F2F}" dt="2024-09-06T22:36:16.563" v="1989" actId="2696"/>
        <pc:sldMkLst>
          <pc:docMk/>
          <pc:sldMk cId="0" sldId="260"/>
        </pc:sldMkLst>
      </pc:sldChg>
      <pc:sldChg chg="del">
        <pc:chgData name="Luis Alejandro Baena Marin" userId="6d1063a4-3971-40e6-a3b0-e849d83c7f24" providerId="ADAL" clId="{0836DD66-7749-4572-A27A-D658A1730F2F}" dt="2024-09-06T22:36:20.964" v="1990" actId="2696"/>
        <pc:sldMkLst>
          <pc:docMk/>
          <pc:sldMk cId="0" sldId="261"/>
        </pc:sldMkLst>
      </pc:sldChg>
      <pc:sldChg chg="modSp del mod ord">
        <pc:chgData name="Luis Alejandro Baena Marin" userId="6d1063a4-3971-40e6-a3b0-e849d83c7f24" providerId="ADAL" clId="{0836DD66-7749-4572-A27A-D658A1730F2F}" dt="2024-09-07T23:27:22.810" v="10015" actId="47"/>
        <pc:sldMkLst>
          <pc:docMk/>
          <pc:sldMk cId="0" sldId="262"/>
        </pc:sldMkLst>
        <pc:spChg chg="mod">
          <ac:chgData name="Luis Alejandro Baena Marin" userId="6d1063a4-3971-40e6-a3b0-e849d83c7f24" providerId="ADAL" clId="{0836DD66-7749-4572-A27A-D658A1730F2F}" dt="2024-09-07T05:18:47.797" v="4378" actId="790"/>
          <ac:spMkLst>
            <pc:docMk/>
            <pc:sldMk cId="0" sldId="262"/>
            <ac:spMk id="7" creationId="{00000000-0000-0000-0000-000000000000}"/>
          </ac:spMkLst>
        </pc:spChg>
      </pc:sldChg>
      <pc:sldChg chg="del ord">
        <pc:chgData name="Luis Alejandro Baena Marin" userId="6d1063a4-3971-40e6-a3b0-e849d83c7f24" providerId="ADAL" clId="{0836DD66-7749-4572-A27A-D658A1730F2F}" dt="2024-09-07T23:27:22.810" v="10015" actId="47"/>
        <pc:sldMkLst>
          <pc:docMk/>
          <pc:sldMk cId="0" sldId="263"/>
        </pc:sldMkLst>
      </pc:sldChg>
      <pc:sldChg chg="del ord">
        <pc:chgData name="Luis Alejandro Baena Marin" userId="6d1063a4-3971-40e6-a3b0-e849d83c7f24" providerId="ADAL" clId="{0836DD66-7749-4572-A27A-D658A1730F2F}" dt="2024-09-07T23:27:22.810" v="10015" actId="47"/>
        <pc:sldMkLst>
          <pc:docMk/>
          <pc:sldMk cId="0" sldId="264"/>
        </pc:sldMkLst>
      </pc:sldChg>
      <pc:sldChg chg="del ord">
        <pc:chgData name="Luis Alejandro Baena Marin" userId="6d1063a4-3971-40e6-a3b0-e849d83c7f24" providerId="ADAL" clId="{0836DD66-7749-4572-A27A-D658A1730F2F}" dt="2024-09-07T23:27:22.810" v="10015" actId="47"/>
        <pc:sldMkLst>
          <pc:docMk/>
          <pc:sldMk cId="0" sldId="265"/>
        </pc:sldMkLst>
      </pc:sldChg>
      <pc:sldChg chg="del">
        <pc:chgData name="Luis Alejandro Baena Marin" userId="6d1063a4-3971-40e6-a3b0-e849d83c7f24" providerId="ADAL" clId="{0836DD66-7749-4572-A27A-D658A1730F2F}" dt="2024-09-06T22:36:44.515" v="1991" actId="2696"/>
        <pc:sldMkLst>
          <pc:docMk/>
          <pc:sldMk cId="0" sldId="266"/>
        </pc:sldMkLst>
      </pc:sldChg>
      <pc:sldChg chg="del ord">
        <pc:chgData name="Luis Alejandro Baena Marin" userId="6d1063a4-3971-40e6-a3b0-e849d83c7f24" providerId="ADAL" clId="{0836DD66-7749-4572-A27A-D658A1730F2F}" dt="2024-09-07T23:27:22.810" v="10015" actId="47"/>
        <pc:sldMkLst>
          <pc:docMk/>
          <pc:sldMk cId="0" sldId="267"/>
        </pc:sldMkLst>
      </pc:sldChg>
      <pc:sldChg chg="del ord">
        <pc:chgData name="Luis Alejandro Baena Marin" userId="6d1063a4-3971-40e6-a3b0-e849d83c7f24" providerId="ADAL" clId="{0836DD66-7749-4572-A27A-D658A1730F2F}" dt="2024-09-07T23:27:22.810" v="10015" actId="47"/>
        <pc:sldMkLst>
          <pc:docMk/>
          <pc:sldMk cId="0" sldId="268"/>
        </pc:sldMkLst>
      </pc:sldChg>
      <pc:sldChg chg="modSp del mod">
        <pc:chgData name="Luis Alejandro Baena Marin" userId="6d1063a4-3971-40e6-a3b0-e849d83c7f24" providerId="ADAL" clId="{0836DD66-7749-4572-A27A-D658A1730F2F}" dt="2024-09-06T22:36:57.564" v="1994" actId="2696"/>
        <pc:sldMkLst>
          <pc:docMk/>
          <pc:sldMk cId="0" sldId="269"/>
        </pc:sldMkLst>
        <pc:picChg chg="mod">
          <ac:chgData name="Luis Alejandro Baena Marin" userId="6d1063a4-3971-40e6-a3b0-e849d83c7f24" providerId="ADAL" clId="{0836DD66-7749-4572-A27A-D658A1730F2F}" dt="2024-09-06T22:36:55.664" v="1993" actId="1076"/>
          <ac:picMkLst>
            <pc:docMk/>
            <pc:sldMk cId="0" sldId="269"/>
            <ac:picMk id="12" creationId="{00000000-0000-0000-0000-000000000000}"/>
          </ac:picMkLst>
        </pc:picChg>
      </pc:sldChg>
      <pc:sldChg chg="addSp delSp modSp mod">
        <pc:chgData name="Luis Alejandro Baena Marin" userId="6d1063a4-3971-40e6-a3b0-e849d83c7f24" providerId="ADAL" clId="{0836DD66-7749-4572-A27A-D658A1730F2F}" dt="2024-09-08T23:23:31.311" v="11736" actId="20577"/>
        <pc:sldMkLst>
          <pc:docMk/>
          <pc:sldMk cId="0" sldId="270"/>
        </pc:sldMkLst>
        <pc:spChg chg="del mod">
          <ac:chgData name="Luis Alejandro Baena Marin" userId="6d1063a4-3971-40e6-a3b0-e849d83c7f24" providerId="ADAL" clId="{0836DD66-7749-4572-A27A-D658A1730F2F}" dt="2024-09-06T22:38:04.793" v="2053" actId="478"/>
          <ac:spMkLst>
            <pc:docMk/>
            <pc:sldMk cId="0" sldId="270"/>
            <ac:spMk id="2" creationId="{00000000-0000-0000-0000-000000000000}"/>
          </ac:spMkLst>
        </pc:spChg>
        <pc:spChg chg="mod">
          <ac:chgData name="Luis Alejandro Baena Marin" userId="6d1063a4-3971-40e6-a3b0-e849d83c7f24" providerId="ADAL" clId="{0836DD66-7749-4572-A27A-D658A1730F2F}" dt="2024-09-07T21:33:50.478" v="9536" actId="1036"/>
          <ac:spMkLst>
            <pc:docMk/>
            <pc:sldMk cId="0" sldId="270"/>
            <ac:spMk id="5" creationId="{00000000-0000-0000-0000-000000000000}"/>
          </ac:spMkLst>
        </pc:spChg>
        <pc:spChg chg="mod">
          <ac:chgData name="Luis Alejandro Baena Marin" userId="6d1063a4-3971-40e6-a3b0-e849d83c7f24" providerId="ADAL" clId="{0836DD66-7749-4572-A27A-D658A1730F2F}" dt="2024-09-07T23:09:38.149" v="9583" actId="1076"/>
          <ac:spMkLst>
            <pc:docMk/>
            <pc:sldMk cId="0" sldId="270"/>
            <ac:spMk id="13" creationId="{00000000-0000-0000-0000-000000000000}"/>
          </ac:spMkLst>
        </pc:spChg>
        <pc:spChg chg="del">
          <ac:chgData name="Luis Alejandro Baena Marin" userId="6d1063a4-3971-40e6-a3b0-e849d83c7f24" providerId="ADAL" clId="{0836DD66-7749-4572-A27A-D658A1730F2F}" dt="2024-09-06T22:37:18.526" v="1997" actId="478"/>
          <ac:spMkLst>
            <pc:docMk/>
            <pc:sldMk cId="0" sldId="270"/>
            <ac:spMk id="14" creationId="{00000000-0000-0000-0000-000000000000}"/>
          </ac:spMkLst>
        </pc:spChg>
        <pc:spChg chg="add mod">
          <ac:chgData name="Luis Alejandro Baena Marin" userId="6d1063a4-3971-40e6-a3b0-e849d83c7f24" providerId="ADAL" clId="{0836DD66-7749-4572-A27A-D658A1730F2F}" dt="2024-09-08T23:23:31.311" v="11736" actId="20577"/>
          <ac:spMkLst>
            <pc:docMk/>
            <pc:sldMk cId="0" sldId="270"/>
            <ac:spMk id="17" creationId="{9BC6EB51-BE2B-3150-3CB8-C4E50C94154C}"/>
          </ac:spMkLst>
        </pc:spChg>
        <pc:grpChg chg="del">
          <ac:chgData name="Luis Alejandro Baena Marin" userId="6d1063a4-3971-40e6-a3b0-e849d83c7f24" providerId="ADAL" clId="{0836DD66-7749-4572-A27A-D658A1730F2F}" dt="2024-09-06T22:37:43.045" v="2003" actId="478"/>
          <ac:grpSpMkLst>
            <pc:docMk/>
            <pc:sldMk cId="0" sldId="270"/>
            <ac:grpSpMk id="6" creationId="{00000000-0000-0000-0000-000000000000}"/>
          </ac:grpSpMkLst>
        </pc:grpChg>
        <pc:grpChg chg="del">
          <ac:chgData name="Luis Alejandro Baena Marin" userId="6d1063a4-3971-40e6-a3b0-e849d83c7f24" providerId="ADAL" clId="{0836DD66-7749-4572-A27A-D658A1730F2F}" dt="2024-09-07T21:36:34.399" v="9537" actId="478"/>
          <ac:grpSpMkLst>
            <pc:docMk/>
            <pc:sldMk cId="0" sldId="270"/>
            <ac:grpSpMk id="8" creationId="{00000000-0000-0000-0000-000000000000}"/>
          </ac:grpSpMkLst>
        </pc:grpChg>
        <pc:graphicFrameChg chg="add del mod modGraphic">
          <ac:chgData name="Luis Alejandro Baena Marin" userId="6d1063a4-3971-40e6-a3b0-e849d83c7f24" providerId="ADAL" clId="{0836DD66-7749-4572-A27A-D658A1730F2F}" dt="2024-09-06T22:37:33.095" v="2001" actId="478"/>
          <ac:graphicFrameMkLst>
            <pc:docMk/>
            <pc:sldMk cId="0" sldId="270"/>
            <ac:graphicFrameMk id="16" creationId="{BC3E72C1-D1B2-4BA5-9BF3-CC88AD061CFB}"/>
          </ac:graphicFrameMkLst>
        </pc:graphicFrameChg>
      </pc:sldChg>
      <pc:sldChg chg="del ord">
        <pc:chgData name="Luis Alejandro Baena Marin" userId="6d1063a4-3971-40e6-a3b0-e849d83c7f24" providerId="ADAL" clId="{0836DD66-7749-4572-A27A-D658A1730F2F}" dt="2024-09-07T23:27:22.810" v="10015" actId="47"/>
        <pc:sldMkLst>
          <pc:docMk/>
          <pc:sldMk cId="0" sldId="271"/>
        </pc:sldMkLst>
      </pc:sldChg>
      <pc:sldChg chg="modSp mod">
        <pc:chgData name="Luis Alejandro Baena Marin" userId="6d1063a4-3971-40e6-a3b0-e849d83c7f24" providerId="ADAL" clId="{0836DD66-7749-4572-A27A-D658A1730F2F}" dt="2024-09-06T22:38:29.043" v="2081" actId="113"/>
        <pc:sldMkLst>
          <pc:docMk/>
          <pc:sldMk cId="0" sldId="272"/>
        </pc:sldMkLst>
        <pc:spChg chg="mod">
          <ac:chgData name="Luis Alejandro Baena Marin" userId="6d1063a4-3971-40e6-a3b0-e849d83c7f24" providerId="ADAL" clId="{0836DD66-7749-4572-A27A-D658A1730F2F}" dt="2024-09-06T21:10:44.047" v="140" actId="20577"/>
          <ac:spMkLst>
            <pc:docMk/>
            <pc:sldMk cId="0" sldId="272"/>
            <ac:spMk id="2" creationId="{00000000-0000-0000-0000-000000000000}"/>
          </ac:spMkLst>
        </pc:spChg>
        <pc:spChg chg="mod">
          <ac:chgData name="Luis Alejandro Baena Marin" userId="6d1063a4-3971-40e6-a3b0-e849d83c7f24" providerId="ADAL" clId="{0836DD66-7749-4572-A27A-D658A1730F2F}" dt="2024-09-06T22:38:29.043" v="2081" actId="113"/>
          <ac:spMkLst>
            <pc:docMk/>
            <pc:sldMk cId="0" sldId="272"/>
            <ac:spMk id="3" creationId="{00000000-0000-0000-0000-000000000000}"/>
          </ac:spMkLst>
        </pc:spChg>
        <pc:spChg chg="mod">
          <ac:chgData name="Luis Alejandro Baena Marin" userId="6d1063a4-3971-40e6-a3b0-e849d83c7f24" providerId="ADAL" clId="{0836DD66-7749-4572-A27A-D658A1730F2F}" dt="2024-09-06T21:11:13.693" v="230" actId="20577"/>
          <ac:spMkLst>
            <pc:docMk/>
            <pc:sldMk cId="0" sldId="272"/>
            <ac:spMk id="4" creationId="{00000000-0000-0000-0000-000000000000}"/>
          </ac:spMkLst>
        </pc:spChg>
      </pc:sldChg>
      <pc:sldChg chg="addSp delSp modSp add mod">
        <pc:chgData name="Luis Alejandro Baena Marin" userId="6d1063a4-3971-40e6-a3b0-e849d83c7f24" providerId="ADAL" clId="{0836DD66-7749-4572-A27A-D658A1730F2F}" dt="2024-09-07T04:58:28.741" v="4252" actId="20577"/>
        <pc:sldMkLst>
          <pc:docMk/>
          <pc:sldMk cId="1290797408" sldId="273"/>
        </pc:sldMkLst>
        <pc:spChg chg="mod">
          <ac:chgData name="Luis Alejandro Baena Marin" userId="6d1063a4-3971-40e6-a3b0-e849d83c7f24" providerId="ADAL" clId="{0836DD66-7749-4572-A27A-D658A1730F2F}" dt="2024-09-07T04:58:28.741" v="4252" actId="20577"/>
          <ac:spMkLst>
            <pc:docMk/>
            <pc:sldMk cId="1290797408" sldId="273"/>
            <ac:spMk id="2" creationId="{00000000-0000-0000-0000-000000000000}"/>
          </ac:spMkLst>
        </pc:spChg>
        <pc:spChg chg="mod">
          <ac:chgData name="Luis Alejandro Baena Marin" userId="6d1063a4-3971-40e6-a3b0-e849d83c7f24" providerId="ADAL" clId="{0836DD66-7749-4572-A27A-D658A1730F2F}" dt="2024-09-07T04:57:27.178" v="4243" actId="1076"/>
          <ac:spMkLst>
            <pc:docMk/>
            <pc:sldMk cId="1290797408" sldId="273"/>
            <ac:spMk id="6" creationId="{00000000-0000-0000-0000-000000000000}"/>
          </ac:spMkLst>
        </pc:spChg>
        <pc:picChg chg="add del mod">
          <ac:chgData name="Luis Alejandro Baena Marin" userId="6d1063a4-3971-40e6-a3b0-e849d83c7f24" providerId="ADAL" clId="{0836DD66-7749-4572-A27A-D658A1730F2F}" dt="2024-09-06T21:09:53.064" v="125" actId="21"/>
          <ac:picMkLst>
            <pc:docMk/>
            <pc:sldMk cId="1290797408" sldId="273"/>
            <ac:picMk id="1026" creationId="{E6CD6027-4D2B-C56F-6A9C-153767B667D8}"/>
          </ac:picMkLst>
        </pc:picChg>
      </pc:sldChg>
      <pc:sldChg chg="modSp add mod">
        <pc:chgData name="Luis Alejandro Baena Marin" userId="6d1063a4-3971-40e6-a3b0-e849d83c7f24" providerId="ADAL" clId="{0836DD66-7749-4572-A27A-D658A1730F2F}" dt="2024-09-07T05:08:13.850" v="4320" actId="1076"/>
        <pc:sldMkLst>
          <pc:docMk/>
          <pc:sldMk cId="1097341725" sldId="274"/>
        </pc:sldMkLst>
        <pc:spChg chg="mod">
          <ac:chgData name="Luis Alejandro Baena Marin" userId="6d1063a4-3971-40e6-a3b0-e849d83c7f24" providerId="ADAL" clId="{0836DD66-7749-4572-A27A-D658A1730F2F}" dt="2024-09-06T21:46:22.994" v="615" actId="20577"/>
          <ac:spMkLst>
            <pc:docMk/>
            <pc:sldMk cId="1097341725" sldId="274"/>
            <ac:spMk id="2" creationId="{00000000-0000-0000-0000-000000000000}"/>
          </ac:spMkLst>
        </pc:spChg>
        <pc:spChg chg="mod">
          <ac:chgData name="Luis Alejandro Baena Marin" userId="6d1063a4-3971-40e6-a3b0-e849d83c7f24" providerId="ADAL" clId="{0836DD66-7749-4572-A27A-D658A1730F2F}" dt="2024-09-07T05:08:13.850" v="4320" actId="1076"/>
          <ac:spMkLst>
            <pc:docMk/>
            <pc:sldMk cId="1097341725" sldId="274"/>
            <ac:spMk id="6" creationId="{00000000-0000-0000-0000-000000000000}"/>
          </ac:spMkLst>
        </pc:spChg>
        <pc:spChg chg="mod">
          <ac:chgData name="Luis Alejandro Baena Marin" userId="6d1063a4-3971-40e6-a3b0-e849d83c7f24" providerId="ADAL" clId="{0836DD66-7749-4572-A27A-D658A1730F2F}" dt="2024-09-06T21:38:14.227" v="235" actId="1076"/>
          <ac:spMkLst>
            <pc:docMk/>
            <pc:sldMk cId="1097341725" sldId="274"/>
            <ac:spMk id="7" creationId="{00000000-0000-0000-0000-000000000000}"/>
          </ac:spMkLst>
        </pc:spChg>
      </pc:sldChg>
      <pc:sldChg chg="addSp delSp modSp add mod">
        <pc:chgData name="Luis Alejandro Baena Marin" userId="6d1063a4-3971-40e6-a3b0-e849d83c7f24" providerId="ADAL" clId="{0836DD66-7749-4572-A27A-D658A1730F2F}" dt="2024-09-07T05:00:50.260" v="4298" actId="1076"/>
        <pc:sldMkLst>
          <pc:docMk/>
          <pc:sldMk cId="2439526660" sldId="275"/>
        </pc:sldMkLst>
        <pc:spChg chg="add del mod">
          <ac:chgData name="Luis Alejandro Baena Marin" userId="6d1063a4-3971-40e6-a3b0-e849d83c7f24" providerId="ADAL" clId="{0836DD66-7749-4572-A27A-D658A1730F2F}" dt="2024-09-06T21:39:41.412" v="288" actId="478"/>
          <ac:spMkLst>
            <pc:docMk/>
            <pc:sldMk cId="2439526660" sldId="275"/>
            <ac:spMk id="2" creationId="{00000000-0000-0000-0000-000000000000}"/>
          </ac:spMkLst>
        </pc:spChg>
        <pc:spChg chg="del">
          <ac:chgData name="Luis Alejandro Baena Marin" userId="6d1063a4-3971-40e6-a3b0-e849d83c7f24" providerId="ADAL" clId="{0836DD66-7749-4572-A27A-D658A1730F2F}" dt="2024-09-06T21:39:10.391" v="255" actId="478"/>
          <ac:spMkLst>
            <pc:docMk/>
            <pc:sldMk cId="2439526660" sldId="275"/>
            <ac:spMk id="6" creationId="{00000000-0000-0000-0000-000000000000}"/>
          </ac:spMkLst>
        </pc:spChg>
        <pc:spChg chg="add mod">
          <ac:chgData name="Luis Alejandro Baena Marin" userId="6d1063a4-3971-40e6-a3b0-e849d83c7f24" providerId="ADAL" clId="{0836DD66-7749-4572-A27A-D658A1730F2F}" dt="2024-09-07T04:59:06.827" v="4283" actId="1076"/>
          <ac:spMkLst>
            <pc:docMk/>
            <pc:sldMk cId="2439526660" sldId="275"/>
            <ac:spMk id="8" creationId="{55484965-3F9E-7E98-CBDB-F4ADC14DC383}"/>
          </ac:spMkLst>
        </pc:spChg>
        <pc:spChg chg="add mod">
          <ac:chgData name="Luis Alejandro Baena Marin" userId="6d1063a4-3971-40e6-a3b0-e849d83c7f24" providerId="ADAL" clId="{0836DD66-7749-4572-A27A-D658A1730F2F}" dt="2024-09-07T05:00:50.260" v="4298" actId="1076"/>
          <ac:spMkLst>
            <pc:docMk/>
            <pc:sldMk cId="2439526660" sldId="275"/>
            <ac:spMk id="9" creationId="{584C0857-145A-2598-7A93-69AF6C122E99}"/>
          </ac:spMkLst>
        </pc:spChg>
        <pc:picChg chg="add del mod">
          <ac:chgData name="Luis Alejandro Baena Marin" userId="6d1063a4-3971-40e6-a3b0-e849d83c7f24" providerId="ADAL" clId="{0836DD66-7749-4572-A27A-D658A1730F2F}" dt="2024-09-06T21:44:03.038" v="572" actId="478"/>
          <ac:picMkLst>
            <pc:docMk/>
            <pc:sldMk cId="2439526660" sldId="275"/>
            <ac:picMk id="2050" creationId="{F2E4D62A-C525-8F06-C301-F9CE3E172438}"/>
          </ac:picMkLst>
        </pc:picChg>
        <pc:picChg chg="add mod">
          <ac:chgData name="Luis Alejandro Baena Marin" userId="6d1063a4-3971-40e6-a3b0-e849d83c7f24" providerId="ADAL" clId="{0836DD66-7749-4572-A27A-D658A1730F2F}" dt="2024-09-06T21:46:01.092" v="608" actId="1076"/>
          <ac:picMkLst>
            <pc:docMk/>
            <pc:sldMk cId="2439526660" sldId="275"/>
            <ac:picMk id="2052" creationId="{2C523C7A-D8D1-11A6-12E8-753EA970226C}"/>
          </ac:picMkLst>
        </pc:picChg>
      </pc:sldChg>
      <pc:sldChg chg="addSp delSp modSp add mod">
        <pc:chgData name="Luis Alejandro Baena Marin" userId="6d1063a4-3971-40e6-a3b0-e849d83c7f24" providerId="ADAL" clId="{0836DD66-7749-4572-A27A-D658A1730F2F}" dt="2024-09-07T23:26:09.180" v="10012" actId="20577"/>
        <pc:sldMkLst>
          <pc:docMk/>
          <pc:sldMk cId="2356573388" sldId="276"/>
        </pc:sldMkLst>
        <pc:spChg chg="del">
          <ac:chgData name="Luis Alejandro Baena Marin" userId="6d1063a4-3971-40e6-a3b0-e849d83c7f24" providerId="ADAL" clId="{0836DD66-7749-4572-A27A-D658A1730F2F}" dt="2024-09-06T21:48:34.107" v="621" actId="478"/>
          <ac:spMkLst>
            <pc:docMk/>
            <pc:sldMk cId="2356573388" sldId="276"/>
            <ac:spMk id="2" creationId="{00000000-0000-0000-0000-000000000000}"/>
          </ac:spMkLst>
        </pc:spChg>
        <pc:spChg chg="del">
          <ac:chgData name="Luis Alejandro Baena Marin" userId="6d1063a4-3971-40e6-a3b0-e849d83c7f24" providerId="ADAL" clId="{0836DD66-7749-4572-A27A-D658A1730F2F}" dt="2024-09-06T21:48:34.107" v="621" actId="478"/>
          <ac:spMkLst>
            <pc:docMk/>
            <pc:sldMk cId="2356573388" sldId="276"/>
            <ac:spMk id="3" creationId="{00000000-0000-0000-0000-000000000000}"/>
          </ac:spMkLst>
        </pc:spChg>
        <pc:spChg chg="del">
          <ac:chgData name="Luis Alejandro Baena Marin" userId="6d1063a4-3971-40e6-a3b0-e849d83c7f24" providerId="ADAL" clId="{0836DD66-7749-4572-A27A-D658A1730F2F}" dt="2024-09-06T21:48:34.107" v="621" actId="478"/>
          <ac:spMkLst>
            <pc:docMk/>
            <pc:sldMk cId="2356573388" sldId="276"/>
            <ac:spMk id="4" creationId="{00000000-0000-0000-0000-000000000000}"/>
          </ac:spMkLst>
        </pc:spChg>
        <pc:spChg chg="mod">
          <ac:chgData name="Luis Alejandro Baena Marin" userId="6d1063a4-3971-40e6-a3b0-e849d83c7f24" providerId="ADAL" clId="{0836DD66-7749-4572-A27A-D658A1730F2F}" dt="2024-09-07T23:25:46.500" v="10002" actId="1076"/>
          <ac:spMkLst>
            <pc:docMk/>
            <pc:sldMk cId="2356573388" sldId="276"/>
            <ac:spMk id="5" creationId="{00000000-0000-0000-0000-000000000000}"/>
          </ac:spMkLst>
        </pc:spChg>
        <pc:spChg chg="del">
          <ac:chgData name="Luis Alejandro Baena Marin" userId="6d1063a4-3971-40e6-a3b0-e849d83c7f24" providerId="ADAL" clId="{0836DD66-7749-4572-A27A-D658A1730F2F}" dt="2024-09-06T21:48:34.107" v="621" actId="478"/>
          <ac:spMkLst>
            <pc:docMk/>
            <pc:sldMk cId="2356573388" sldId="276"/>
            <ac:spMk id="6" creationId="{00000000-0000-0000-0000-000000000000}"/>
          </ac:spMkLst>
        </pc:spChg>
        <pc:spChg chg="mod">
          <ac:chgData name="Luis Alejandro Baena Marin" userId="6d1063a4-3971-40e6-a3b0-e849d83c7f24" providerId="ADAL" clId="{0836DD66-7749-4572-A27A-D658A1730F2F}" dt="2024-09-06T22:38:12.836" v="2069" actId="20577"/>
          <ac:spMkLst>
            <pc:docMk/>
            <pc:sldMk cId="2356573388" sldId="276"/>
            <ac:spMk id="7" creationId="{00000000-0000-0000-0000-000000000000}"/>
          </ac:spMkLst>
        </pc:spChg>
        <pc:spChg chg="del">
          <ac:chgData name="Luis Alejandro Baena Marin" userId="6d1063a4-3971-40e6-a3b0-e849d83c7f24" providerId="ADAL" clId="{0836DD66-7749-4572-A27A-D658A1730F2F}" dt="2024-09-06T21:48:39.503" v="622" actId="478"/>
          <ac:spMkLst>
            <pc:docMk/>
            <pc:sldMk cId="2356573388" sldId="276"/>
            <ac:spMk id="8" creationId="{00000000-0000-0000-0000-000000000000}"/>
          </ac:spMkLst>
        </pc:spChg>
        <pc:spChg chg="mod">
          <ac:chgData name="Luis Alejandro Baena Marin" userId="6d1063a4-3971-40e6-a3b0-e849d83c7f24" providerId="ADAL" clId="{0836DD66-7749-4572-A27A-D658A1730F2F}" dt="2024-09-07T23:25:38.243" v="10000" actId="1076"/>
          <ac:spMkLst>
            <pc:docMk/>
            <pc:sldMk cId="2356573388" sldId="276"/>
            <ac:spMk id="15" creationId="{00000000-0000-0000-0000-000000000000}"/>
          </ac:spMkLst>
        </pc:spChg>
        <pc:spChg chg="mod">
          <ac:chgData name="Luis Alejandro Baena Marin" userId="6d1063a4-3971-40e6-a3b0-e849d83c7f24" providerId="ADAL" clId="{0836DD66-7749-4572-A27A-D658A1730F2F}" dt="2024-09-07T23:25:44.209" v="10001" actId="1076"/>
          <ac:spMkLst>
            <pc:docMk/>
            <pc:sldMk cId="2356573388" sldId="276"/>
            <ac:spMk id="16" creationId="{00000000-0000-0000-0000-000000000000}"/>
          </ac:spMkLst>
        </pc:spChg>
        <pc:spChg chg="add mod">
          <ac:chgData name="Luis Alejandro Baena Marin" userId="6d1063a4-3971-40e6-a3b0-e849d83c7f24" providerId="ADAL" clId="{0836DD66-7749-4572-A27A-D658A1730F2F}" dt="2024-09-07T23:26:09.180" v="10012" actId="20577"/>
          <ac:spMkLst>
            <pc:docMk/>
            <pc:sldMk cId="2356573388" sldId="276"/>
            <ac:spMk id="23" creationId="{3DD600D3-FC9A-02B6-7AAA-2F4B2C1050A7}"/>
          </ac:spMkLst>
        </pc:spChg>
        <pc:grpChg chg="del">
          <ac:chgData name="Luis Alejandro Baena Marin" userId="6d1063a4-3971-40e6-a3b0-e849d83c7f24" providerId="ADAL" clId="{0836DD66-7749-4572-A27A-D658A1730F2F}" dt="2024-09-06T21:48:34.107" v="621" actId="478"/>
          <ac:grpSpMkLst>
            <pc:docMk/>
            <pc:sldMk cId="2356573388" sldId="276"/>
            <ac:grpSpMk id="9" creationId="{00000000-0000-0000-0000-000000000000}"/>
          </ac:grpSpMkLst>
        </pc:grpChg>
        <pc:grpChg chg="del">
          <ac:chgData name="Luis Alejandro Baena Marin" userId="6d1063a4-3971-40e6-a3b0-e849d83c7f24" providerId="ADAL" clId="{0836DD66-7749-4572-A27A-D658A1730F2F}" dt="2024-09-06T21:48:34.107" v="621" actId="478"/>
          <ac:grpSpMkLst>
            <pc:docMk/>
            <pc:sldMk cId="2356573388" sldId="276"/>
            <ac:grpSpMk id="12" creationId="{00000000-0000-0000-0000-000000000000}"/>
          </ac:grpSpMkLst>
        </pc:grpChg>
        <pc:grpChg chg="del">
          <ac:chgData name="Luis Alejandro Baena Marin" userId="6d1063a4-3971-40e6-a3b0-e849d83c7f24" providerId="ADAL" clId="{0836DD66-7749-4572-A27A-D658A1730F2F}" dt="2024-09-07T21:36:36.552" v="9538" actId="478"/>
          <ac:grpSpMkLst>
            <pc:docMk/>
            <pc:sldMk cId="2356573388" sldId="276"/>
            <ac:grpSpMk id="17" creationId="{00000000-0000-0000-0000-000000000000}"/>
          </ac:grpSpMkLst>
        </pc:grpChg>
      </pc:sldChg>
      <pc:sldChg chg="modSp add mod">
        <pc:chgData name="Luis Alejandro Baena Marin" userId="6d1063a4-3971-40e6-a3b0-e849d83c7f24" providerId="ADAL" clId="{0836DD66-7749-4572-A27A-D658A1730F2F}" dt="2024-09-08T23:19:07.136" v="11714" actId="114"/>
        <pc:sldMkLst>
          <pc:docMk/>
          <pc:sldMk cId="3968141494" sldId="277"/>
        </pc:sldMkLst>
        <pc:spChg chg="mod">
          <ac:chgData name="Luis Alejandro Baena Marin" userId="6d1063a4-3971-40e6-a3b0-e849d83c7f24" providerId="ADAL" clId="{0836DD66-7749-4572-A27A-D658A1730F2F}" dt="2024-09-08T23:19:07.136" v="11714" actId="114"/>
          <ac:spMkLst>
            <pc:docMk/>
            <pc:sldMk cId="3968141494" sldId="277"/>
            <ac:spMk id="2" creationId="{00000000-0000-0000-0000-000000000000}"/>
          </ac:spMkLst>
        </pc:spChg>
        <pc:spChg chg="mod">
          <ac:chgData name="Luis Alejandro Baena Marin" userId="6d1063a4-3971-40e6-a3b0-e849d83c7f24" providerId="ADAL" clId="{0836DD66-7749-4572-A27A-D658A1730F2F}" dt="2024-09-06T22:01:30.145" v="857" actId="1076"/>
          <ac:spMkLst>
            <pc:docMk/>
            <pc:sldMk cId="3968141494" sldId="277"/>
            <ac:spMk id="4" creationId="{00000000-0000-0000-0000-000000000000}"/>
          </ac:spMkLst>
        </pc:spChg>
        <pc:spChg chg="mod">
          <ac:chgData name="Luis Alejandro Baena Marin" userId="6d1063a4-3971-40e6-a3b0-e849d83c7f24" providerId="ADAL" clId="{0836DD66-7749-4572-A27A-D658A1730F2F}" dt="2024-09-06T21:56:55.570" v="815" actId="20577"/>
          <ac:spMkLst>
            <pc:docMk/>
            <pc:sldMk cId="3968141494" sldId="277"/>
            <ac:spMk id="6" creationId="{00000000-0000-0000-0000-000000000000}"/>
          </ac:spMkLst>
        </pc:spChg>
      </pc:sldChg>
      <pc:sldChg chg="addSp delSp modSp add mod">
        <pc:chgData name="Luis Alejandro Baena Marin" userId="6d1063a4-3971-40e6-a3b0-e849d83c7f24" providerId="ADAL" clId="{0836DD66-7749-4572-A27A-D658A1730F2F}" dt="2024-09-08T21:57:35.468" v="10040" actId="20577"/>
        <pc:sldMkLst>
          <pc:docMk/>
          <pc:sldMk cId="1363953279" sldId="278"/>
        </pc:sldMkLst>
        <pc:spChg chg="del mod">
          <ac:chgData name="Luis Alejandro Baena Marin" userId="6d1063a4-3971-40e6-a3b0-e849d83c7f24" providerId="ADAL" clId="{0836DD66-7749-4572-A27A-D658A1730F2F}" dt="2024-09-06T22:09:26.835" v="916"/>
          <ac:spMkLst>
            <pc:docMk/>
            <pc:sldMk cId="1363953279" sldId="278"/>
            <ac:spMk id="2" creationId="{00000000-0000-0000-0000-000000000000}"/>
          </ac:spMkLst>
        </pc:spChg>
        <pc:spChg chg="mod">
          <ac:chgData name="Luis Alejandro Baena Marin" userId="6d1063a4-3971-40e6-a3b0-e849d83c7f24" providerId="ADAL" clId="{0836DD66-7749-4572-A27A-D658A1730F2F}" dt="2024-09-06T22:16:40.226" v="1111" actId="20577"/>
          <ac:spMkLst>
            <pc:docMk/>
            <pc:sldMk cId="1363953279" sldId="278"/>
            <ac:spMk id="6" creationId="{00000000-0000-0000-0000-000000000000}"/>
          </ac:spMkLst>
        </pc:spChg>
        <pc:spChg chg="add del mod">
          <ac:chgData name="Luis Alejandro Baena Marin" userId="6d1063a4-3971-40e6-a3b0-e849d83c7f24" providerId="ADAL" clId="{0836DD66-7749-4572-A27A-D658A1730F2F}" dt="2024-09-06T22:18:22.670" v="1169" actId="478"/>
          <ac:spMkLst>
            <pc:docMk/>
            <pc:sldMk cId="1363953279" sldId="278"/>
            <ac:spMk id="9" creationId="{0AA6747A-F219-DC93-BFD7-41093E752E3A}"/>
          </ac:spMkLst>
        </pc:spChg>
        <pc:spChg chg="add mod">
          <ac:chgData name="Luis Alejandro Baena Marin" userId="6d1063a4-3971-40e6-a3b0-e849d83c7f24" providerId="ADAL" clId="{0836DD66-7749-4572-A27A-D658A1730F2F}" dt="2024-09-08T21:57:35.468" v="10040" actId="20577"/>
          <ac:spMkLst>
            <pc:docMk/>
            <pc:sldMk cId="1363953279" sldId="278"/>
            <ac:spMk id="10" creationId="{F789D91F-5964-DCE1-4FE2-CB7A0E733F3A}"/>
          </ac:spMkLst>
        </pc:spChg>
        <pc:spChg chg="add">
          <ac:chgData name="Luis Alejandro Baena Marin" userId="6d1063a4-3971-40e6-a3b0-e849d83c7f24" providerId="ADAL" clId="{0836DD66-7749-4572-A27A-D658A1730F2F}" dt="2024-09-06T22:20:15.581" v="1225"/>
          <ac:spMkLst>
            <pc:docMk/>
            <pc:sldMk cId="1363953279" sldId="278"/>
            <ac:spMk id="11" creationId="{A8DCCE64-C022-ED3E-06F8-3E5C1F7C677E}"/>
          </ac:spMkLst>
        </pc:spChg>
      </pc:sldChg>
      <pc:sldChg chg="modSp add mod ord">
        <pc:chgData name="Luis Alejandro Baena Marin" userId="6d1063a4-3971-40e6-a3b0-e849d83c7f24" providerId="ADAL" clId="{0836DD66-7749-4572-A27A-D658A1730F2F}" dt="2024-09-07T05:37:13.088" v="4490" actId="20577"/>
        <pc:sldMkLst>
          <pc:docMk/>
          <pc:sldMk cId="2606660728" sldId="279"/>
        </pc:sldMkLst>
        <pc:spChg chg="mod">
          <ac:chgData name="Luis Alejandro Baena Marin" userId="6d1063a4-3971-40e6-a3b0-e849d83c7f24" providerId="ADAL" clId="{0836DD66-7749-4572-A27A-D658A1730F2F}" dt="2024-09-07T05:37:13.088" v="4490" actId="20577"/>
          <ac:spMkLst>
            <pc:docMk/>
            <pc:sldMk cId="2606660728" sldId="279"/>
            <ac:spMk id="2" creationId="{00000000-0000-0000-0000-000000000000}"/>
          </ac:spMkLst>
        </pc:spChg>
        <pc:spChg chg="mod">
          <ac:chgData name="Luis Alejandro Baena Marin" userId="6d1063a4-3971-40e6-a3b0-e849d83c7f24" providerId="ADAL" clId="{0836DD66-7749-4572-A27A-D658A1730F2F}" dt="2024-09-06T22:26:38.989" v="1764" actId="790"/>
          <ac:spMkLst>
            <pc:docMk/>
            <pc:sldMk cId="2606660728" sldId="279"/>
            <ac:spMk id="6" creationId="{00000000-0000-0000-0000-000000000000}"/>
          </ac:spMkLst>
        </pc:spChg>
      </pc:sldChg>
      <pc:sldChg chg="addSp delSp modSp add mod">
        <pc:chgData name="Luis Alejandro Baena Marin" userId="6d1063a4-3971-40e6-a3b0-e849d83c7f24" providerId="ADAL" clId="{0836DD66-7749-4572-A27A-D658A1730F2F}" dt="2024-09-06T22:44:27.712" v="2145" actId="1076"/>
        <pc:sldMkLst>
          <pc:docMk/>
          <pc:sldMk cId="33592636" sldId="280"/>
        </pc:sldMkLst>
        <pc:spChg chg="del">
          <ac:chgData name="Luis Alejandro Baena Marin" userId="6d1063a4-3971-40e6-a3b0-e849d83c7f24" providerId="ADAL" clId="{0836DD66-7749-4572-A27A-D658A1730F2F}" dt="2024-09-06T22:27:03.509" v="1767" actId="478"/>
          <ac:spMkLst>
            <pc:docMk/>
            <pc:sldMk cId="33592636" sldId="280"/>
            <ac:spMk id="2" creationId="{00000000-0000-0000-0000-000000000000}"/>
          </ac:spMkLst>
        </pc:spChg>
        <pc:spChg chg="del">
          <ac:chgData name="Luis Alejandro Baena Marin" userId="6d1063a4-3971-40e6-a3b0-e849d83c7f24" providerId="ADAL" clId="{0836DD66-7749-4572-A27A-D658A1730F2F}" dt="2024-09-06T22:27:36.406" v="1775" actId="478"/>
          <ac:spMkLst>
            <pc:docMk/>
            <pc:sldMk cId="33592636" sldId="280"/>
            <ac:spMk id="3" creationId="{00000000-0000-0000-0000-000000000000}"/>
          </ac:spMkLst>
        </pc:spChg>
        <pc:spChg chg="del">
          <ac:chgData name="Luis Alejandro Baena Marin" userId="6d1063a4-3971-40e6-a3b0-e849d83c7f24" providerId="ADAL" clId="{0836DD66-7749-4572-A27A-D658A1730F2F}" dt="2024-09-06T22:27:37.428" v="1776" actId="478"/>
          <ac:spMkLst>
            <pc:docMk/>
            <pc:sldMk cId="33592636" sldId="280"/>
            <ac:spMk id="4" creationId="{00000000-0000-0000-0000-000000000000}"/>
          </ac:spMkLst>
        </pc:spChg>
        <pc:spChg chg="del">
          <ac:chgData name="Luis Alejandro Baena Marin" userId="6d1063a4-3971-40e6-a3b0-e849d83c7f24" providerId="ADAL" clId="{0836DD66-7749-4572-A27A-D658A1730F2F}" dt="2024-09-06T22:27:38.346" v="1777" actId="478"/>
          <ac:spMkLst>
            <pc:docMk/>
            <pc:sldMk cId="33592636" sldId="280"/>
            <ac:spMk id="5" creationId="{00000000-0000-0000-0000-000000000000}"/>
          </ac:spMkLst>
        </pc:spChg>
        <pc:spChg chg="mod">
          <ac:chgData name="Luis Alejandro Baena Marin" userId="6d1063a4-3971-40e6-a3b0-e849d83c7f24" providerId="ADAL" clId="{0836DD66-7749-4572-A27A-D658A1730F2F}" dt="2024-09-06T22:29:23.229" v="1864" actId="1076"/>
          <ac:spMkLst>
            <pc:docMk/>
            <pc:sldMk cId="33592636" sldId="280"/>
            <ac:spMk id="6" creationId="{00000000-0000-0000-0000-000000000000}"/>
          </ac:spMkLst>
        </pc:spChg>
        <pc:spChg chg="del mod">
          <ac:chgData name="Luis Alejandro Baena Marin" userId="6d1063a4-3971-40e6-a3b0-e849d83c7f24" providerId="ADAL" clId="{0836DD66-7749-4572-A27A-D658A1730F2F}" dt="2024-09-06T22:29:08.870" v="1858" actId="478"/>
          <ac:spMkLst>
            <pc:docMk/>
            <pc:sldMk cId="33592636" sldId="280"/>
            <ac:spMk id="7" creationId="{00000000-0000-0000-0000-000000000000}"/>
          </ac:spMkLst>
        </pc:spChg>
        <pc:spChg chg="add del">
          <ac:chgData name="Luis Alejandro Baena Marin" userId="6d1063a4-3971-40e6-a3b0-e849d83c7f24" providerId="ADAL" clId="{0836DD66-7749-4572-A27A-D658A1730F2F}" dt="2024-09-06T22:27:27.636" v="1771" actId="478"/>
          <ac:spMkLst>
            <pc:docMk/>
            <pc:sldMk cId="33592636" sldId="280"/>
            <ac:spMk id="9" creationId="{DCC16B30-BAC0-1F09-9609-04E7AE911D20}"/>
          </ac:spMkLst>
        </pc:spChg>
        <pc:spChg chg="add mod">
          <ac:chgData name="Luis Alejandro Baena Marin" userId="6d1063a4-3971-40e6-a3b0-e849d83c7f24" providerId="ADAL" clId="{0836DD66-7749-4572-A27A-D658A1730F2F}" dt="2024-09-06T22:44:21.780" v="2143" actId="1076"/>
          <ac:spMkLst>
            <pc:docMk/>
            <pc:sldMk cId="33592636" sldId="280"/>
            <ac:spMk id="12" creationId="{5765FE2B-3F2B-DCF7-08EE-DDA9CE5128D1}"/>
          </ac:spMkLst>
        </pc:spChg>
        <pc:picChg chg="add mod">
          <ac:chgData name="Luis Alejandro Baena Marin" userId="6d1063a4-3971-40e6-a3b0-e849d83c7f24" providerId="ADAL" clId="{0836DD66-7749-4572-A27A-D658A1730F2F}" dt="2024-09-06T22:44:27.712" v="2145" actId="1076"/>
          <ac:picMkLst>
            <pc:docMk/>
            <pc:sldMk cId="33592636" sldId="280"/>
            <ac:picMk id="11" creationId="{2810F864-A385-2D31-B726-9F664F71B3E1}"/>
          </ac:picMkLst>
        </pc:picChg>
      </pc:sldChg>
      <pc:sldChg chg="addSp delSp modSp add mod ord">
        <pc:chgData name="Luis Alejandro Baena Marin" userId="6d1063a4-3971-40e6-a3b0-e849d83c7f24" providerId="ADAL" clId="{0836DD66-7749-4572-A27A-D658A1730F2F}" dt="2024-09-07T05:38:35.678" v="4494"/>
        <pc:sldMkLst>
          <pc:docMk/>
          <pc:sldMk cId="1549106043" sldId="281"/>
        </pc:sldMkLst>
        <pc:spChg chg="mod">
          <ac:chgData name="Luis Alejandro Baena Marin" userId="6d1063a4-3971-40e6-a3b0-e849d83c7f24" providerId="ADAL" clId="{0836DD66-7749-4572-A27A-D658A1730F2F}" dt="2024-09-06T23:04:28.880" v="3106" actId="1076"/>
          <ac:spMkLst>
            <pc:docMk/>
            <pc:sldMk cId="1549106043" sldId="281"/>
            <ac:spMk id="2" creationId="{00000000-0000-0000-0000-000000000000}"/>
          </ac:spMkLst>
        </pc:spChg>
        <pc:spChg chg="del">
          <ac:chgData name="Luis Alejandro Baena Marin" userId="6d1063a4-3971-40e6-a3b0-e849d83c7f24" providerId="ADAL" clId="{0836DD66-7749-4572-A27A-D658A1730F2F}" dt="2024-09-06T22:55:21.401" v="2773" actId="478"/>
          <ac:spMkLst>
            <pc:docMk/>
            <pc:sldMk cId="1549106043" sldId="281"/>
            <ac:spMk id="3" creationId="{00000000-0000-0000-0000-000000000000}"/>
          </ac:spMkLst>
        </pc:spChg>
        <pc:spChg chg="del">
          <ac:chgData name="Luis Alejandro Baena Marin" userId="6d1063a4-3971-40e6-a3b0-e849d83c7f24" providerId="ADAL" clId="{0836DD66-7749-4572-A27A-D658A1730F2F}" dt="2024-09-06T22:55:22.956" v="2775" actId="478"/>
          <ac:spMkLst>
            <pc:docMk/>
            <pc:sldMk cId="1549106043" sldId="281"/>
            <ac:spMk id="4" creationId="{00000000-0000-0000-0000-000000000000}"/>
          </ac:spMkLst>
        </pc:spChg>
        <pc:spChg chg="del">
          <ac:chgData name="Luis Alejandro Baena Marin" userId="6d1063a4-3971-40e6-a3b0-e849d83c7f24" providerId="ADAL" clId="{0836DD66-7749-4572-A27A-D658A1730F2F}" dt="2024-09-06T22:55:22.173" v="2774" actId="478"/>
          <ac:spMkLst>
            <pc:docMk/>
            <pc:sldMk cId="1549106043" sldId="281"/>
            <ac:spMk id="5" creationId="{00000000-0000-0000-0000-000000000000}"/>
          </ac:spMkLst>
        </pc:spChg>
        <pc:spChg chg="add mod">
          <ac:chgData name="Luis Alejandro Baena Marin" userId="6d1063a4-3971-40e6-a3b0-e849d83c7f24" providerId="ADAL" clId="{0836DD66-7749-4572-A27A-D658A1730F2F}" dt="2024-09-06T22:55:16.437" v="2772"/>
          <ac:spMkLst>
            <pc:docMk/>
            <pc:sldMk cId="1549106043" sldId="281"/>
            <ac:spMk id="10" creationId="{7F595B28-5349-0CC9-695C-63FB5C9A9A2C}"/>
          </ac:spMkLst>
        </pc:spChg>
        <pc:graphicFrameChg chg="add del mod">
          <ac:chgData name="Luis Alejandro Baena Marin" userId="6d1063a4-3971-40e6-a3b0-e849d83c7f24" providerId="ADAL" clId="{0836DD66-7749-4572-A27A-D658A1730F2F}" dt="2024-09-06T22:49:43.166" v="2496" actId="478"/>
          <ac:graphicFrameMkLst>
            <pc:docMk/>
            <pc:sldMk cId="1549106043" sldId="281"/>
            <ac:graphicFrameMk id="8" creationId="{BD2A1969-BC6C-D00C-6C32-D64AAA98E7D8}"/>
          </ac:graphicFrameMkLst>
        </pc:graphicFrameChg>
        <pc:graphicFrameChg chg="add mod modGraphic">
          <ac:chgData name="Luis Alejandro Baena Marin" userId="6d1063a4-3971-40e6-a3b0-e849d83c7f24" providerId="ADAL" clId="{0836DD66-7749-4572-A27A-D658A1730F2F}" dt="2024-09-07T05:38:35.678" v="4494"/>
          <ac:graphicFrameMkLst>
            <pc:docMk/>
            <pc:sldMk cId="1549106043" sldId="281"/>
            <ac:graphicFrameMk id="9" creationId="{4E5EB8E4-8CA3-9273-888B-6B78014C28C3}"/>
          </ac:graphicFrameMkLst>
        </pc:graphicFrameChg>
        <pc:picChg chg="add mod">
          <ac:chgData name="Luis Alejandro Baena Marin" userId="6d1063a4-3971-40e6-a3b0-e849d83c7f24" providerId="ADAL" clId="{0836DD66-7749-4572-A27A-D658A1730F2F}" dt="2024-09-06T23:03:49.791" v="3104" actId="1076"/>
          <ac:picMkLst>
            <pc:docMk/>
            <pc:sldMk cId="1549106043" sldId="281"/>
            <ac:picMk id="11" creationId="{40C8170E-2FF8-0F48-896F-FD9E42682498}"/>
          </ac:picMkLst>
        </pc:picChg>
        <pc:picChg chg="add mod">
          <ac:chgData name="Luis Alejandro Baena Marin" userId="6d1063a4-3971-40e6-a3b0-e849d83c7f24" providerId="ADAL" clId="{0836DD66-7749-4572-A27A-D658A1730F2F}" dt="2024-09-06T23:03:39.508" v="3101" actId="1076"/>
          <ac:picMkLst>
            <pc:docMk/>
            <pc:sldMk cId="1549106043" sldId="281"/>
            <ac:picMk id="12" creationId="{6D9A63F2-6DC3-8011-DE31-F22D346DD996}"/>
          </ac:picMkLst>
        </pc:picChg>
        <pc:picChg chg="add mod">
          <ac:chgData name="Luis Alejandro Baena Marin" userId="6d1063a4-3971-40e6-a3b0-e849d83c7f24" providerId="ADAL" clId="{0836DD66-7749-4572-A27A-D658A1730F2F}" dt="2024-09-06T23:03:45.844" v="3103" actId="1076"/>
          <ac:picMkLst>
            <pc:docMk/>
            <pc:sldMk cId="1549106043" sldId="281"/>
            <ac:picMk id="13" creationId="{099FCFFC-5CD5-597A-1DE8-F4481CAA8A48}"/>
          </ac:picMkLst>
        </pc:picChg>
        <pc:picChg chg="add mod">
          <ac:chgData name="Luis Alejandro Baena Marin" userId="6d1063a4-3971-40e6-a3b0-e849d83c7f24" providerId="ADAL" clId="{0836DD66-7749-4572-A27A-D658A1730F2F}" dt="2024-09-06T23:03:42.356" v="3102" actId="1076"/>
          <ac:picMkLst>
            <pc:docMk/>
            <pc:sldMk cId="1549106043" sldId="281"/>
            <ac:picMk id="7170" creationId="{485732F5-FFA9-4B23-820C-CB6CACE50787}"/>
          </ac:picMkLst>
        </pc:picChg>
      </pc:sldChg>
      <pc:sldChg chg="addSp modSp add mod">
        <pc:chgData name="Luis Alejandro Baena Marin" userId="6d1063a4-3971-40e6-a3b0-e849d83c7f24" providerId="ADAL" clId="{0836DD66-7749-4572-A27A-D658A1730F2F}" dt="2024-09-08T23:20:53.150" v="11724" actId="20577"/>
        <pc:sldMkLst>
          <pc:docMk/>
          <pc:sldMk cId="1408545891" sldId="282"/>
        </pc:sldMkLst>
        <pc:spChg chg="mod">
          <ac:chgData name="Luis Alejandro Baena Marin" userId="6d1063a4-3971-40e6-a3b0-e849d83c7f24" providerId="ADAL" clId="{0836DD66-7749-4572-A27A-D658A1730F2F}" dt="2024-09-08T23:20:53.150" v="11724" actId="20577"/>
          <ac:spMkLst>
            <pc:docMk/>
            <pc:sldMk cId="1408545891" sldId="282"/>
            <ac:spMk id="2" creationId="{00000000-0000-0000-0000-000000000000}"/>
          </ac:spMkLst>
        </pc:spChg>
        <pc:spChg chg="mod">
          <ac:chgData name="Luis Alejandro Baena Marin" userId="6d1063a4-3971-40e6-a3b0-e849d83c7f24" providerId="ADAL" clId="{0836DD66-7749-4572-A27A-D658A1730F2F}" dt="2024-09-06T22:39:35.253" v="2141" actId="20577"/>
          <ac:spMkLst>
            <pc:docMk/>
            <pc:sldMk cId="1408545891" sldId="282"/>
            <ac:spMk id="6" creationId="{00000000-0000-0000-0000-000000000000}"/>
          </ac:spMkLst>
        </pc:spChg>
        <pc:picChg chg="add mod">
          <ac:chgData name="Luis Alejandro Baena Marin" userId="6d1063a4-3971-40e6-a3b0-e849d83c7f24" providerId="ADAL" clId="{0836DD66-7749-4572-A27A-D658A1730F2F}" dt="2024-09-07T19:39:53.573" v="8594" actId="1076"/>
          <ac:picMkLst>
            <pc:docMk/>
            <pc:sldMk cId="1408545891" sldId="282"/>
            <ac:picMk id="2050" creationId="{D1AEE572-31DD-2473-D59C-EFA9F157A921}"/>
          </ac:picMkLst>
        </pc:picChg>
      </pc:sldChg>
      <pc:sldChg chg="add del setBg">
        <pc:chgData name="Luis Alejandro Baena Marin" userId="6d1063a4-3971-40e6-a3b0-e849d83c7f24" providerId="ADAL" clId="{0836DD66-7749-4572-A27A-D658A1730F2F}" dt="2024-09-06T23:07:20.735" v="3121"/>
        <pc:sldMkLst>
          <pc:docMk/>
          <pc:sldMk cId="180666092" sldId="283"/>
        </pc:sldMkLst>
      </pc:sldChg>
      <pc:sldChg chg="modSp add del mod setBg">
        <pc:chgData name="Luis Alejandro Baena Marin" userId="6d1063a4-3971-40e6-a3b0-e849d83c7f24" providerId="ADAL" clId="{0836DD66-7749-4572-A27A-D658A1730F2F}" dt="2024-09-06T23:07:11.830" v="3119"/>
        <pc:sldMkLst>
          <pc:docMk/>
          <pc:sldMk cId="1878227529" sldId="283"/>
        </pc:sldMkLst>
        <pc:spChg chg="mod">
          <ac:chgData name="Luis Alejandro Baena Marin" userId="6d1063a4-3971-40e6-a3b0-e849d83c7f24" providerId="ADAL" clId="{0836DD66-7749-4572-A27A-D658A1730F2F}" dt="2024-09-06T23:07:11.091" v="3118"/>
          <ac:spMkLst>
            <pc:docMk/>
            <pc:sldMk cId="1878227529" sldId="283"/>
            <ac:spMk id="6" creationId="{00000000-0000-0000-0000-000000000000}"/>
          </ac:spMkLst>
        </pc:spChg>
      </pc:sldChg>
      <pc:sldChg chg="add del setBg">
        <pc:chgData name="Luis Alejandro Baena Marin" userId="6d1063a4-3971-40e6-a3b0-e849d83c7f24" providerId="ADAL" clId="{0836DD66-7749-4572-A27A-D658A1730F2F}" dt="2024-09-06T23:07:26.131" v="3123"/>
        <pc:sldMkLst>
          <pc:docMk/>
          <pc:sldMk cId="2770099334" sldId="283"/>
        </pc:sldMkLst>
      </pc:sldChg>
      <pc:sldChg chg="addSp delSp modSp add mod">
        <pc:chgData name="Luis Alejandro Baena Marin" userId="6d1063a4-3971-40e6-a3b0-e849d83c7f24" providerId="ADAL" clId="{0836DD66-7749-4572-A27A-D658A1730F2F}" dt="2024-09-06T23:14:15.536" v="3137" actId="478"/>
        <pc:sldMkLst>
          <pc:docMk/>
          <pc:sldMk cId="3429024434" sldId="283"/>
        </pc:sldMkLst>
        <pc:spChg chg="mod">
          <ac:chgData name="Luis Alejandro Baena Marin" userId="6d1063a4-3971-40e6-a3b0-e849d83c7f24" providerId="ADAL" clId="{0836DD66-7749-4572-A27A-D658A1730F2F}" dt="2024-09-06T23:11:30.157" v="3130"/>
          <ac:spMkLst>
            <pc:docMk/>
            <pc:sldMk cId="3429024434" sldId="283"/>
            <ac:spMk id="2" creationId="{00000000-0000-0000-0000-000000000000}"/>
          </ac:spMkLst>
        </pc:spChg>
        <pc:spChg chg="mod">
          <ac:chgData name="Luis Alejandro Baena Marin" userId="6d1063a4-3971-40e6-a3b0-e849d83c7f24" providerId="ADAL" clId="{0836DD66-7749-4572-A27A-D658A1730F2F}" dt="2024-09-06T23:14:01.934" v="3133"/>
          <ac:spMkLst>
            <pc:docMk/>
            <pc:sldMk cId="3429024434" sldId="283"/>
            <ac:spMk id="6" creationId="{00000000-0000-0000-0000-000000000000}"/>
          </ac:spMkLst>
        </pc:spChg>
        <pc:picChg chg="add del mod">
          <ac:chgData name="Luis Alejandro Baena Marin" userId="6d1063a4-3971-40e6-a3b0-e849d83c7f24" providerId="ADAL" clId="{0836DD66-7749-4572-A27A-D658A1730F2F}" dt="2024-09-06T23:14:15.536" v="3137" actId="478"/>
          <ac:picMkLst>
            <pc:docMk/>
            <pc:sldMk cId="3429024434" sldId="283"/>
            <ac:picMk id="8194" creationId="{9F24E3A7-E608-272F-DB3C-1CAB6D483414}"/>
          </ac:picMkLst>
        </pc:picChg>
      </pc:sldChg>
      <pc:sldChg chg="modSp add mod replId">
        <pc:chgData name="Luis Alejandro Baena Marin" userId="6d1063a4-3971-40e6-a3b0-e849d83c7f24" providerId="ADAL" clId="{0836DD66-7749-4572-A27A-D658A1730F2F}" dt="2024-09-07T06:20:33.454" v="5690" actId="114"/>
        <pc:sldMkLst>
          <pc:docMk/>
          <pc:sldMk cId="333949336" sldId="284"/>
        </pc:sldMkLst>
        <pc:spChg chg="mod">
          <ac:chgData name="Luis Alejandro Baena Marin" userId="6d1063a4-3971-40e6-a3b0-e849d83c7f24" providerId="ADAL" clId="{0836DD66-7749-4572-A27A-D658A1730F2F}" dt="2024-09-06T23:33:52.466" v="3862" actId="1076"/>
          <ac:spMkLst>
            <pc:docMk/>
            <pc:sldMk cId="333949336" sldId="284"/>
            <ac:spMk id="4" creationId="{00000000-0000-0000-0000-000000000000}"/>
          </ac:spMkLst>
        </pc:spChg>
        <pc:spChg chg="mod">
          <ac:chgData name="Luis Alejandro Baena Marin" userId="6d1063a4-3971-40e6-a3b0-e849d83c7f24" providerId="ADAL" clId="{0836DD66-7749-4572-A27A-D658A1730F2F}" dt="2024-09-06T23:19:02.225" v="3271" actId="20577"/>
          <ac:spMkLst>
            <pc:docMk/>
            <pc:sldMk cId="333949336" sldId="284"/>
            <ac:spMk id="6" creationId="{00000000-0000-0000-0000-000000000000}"/>
          </ac:spMkLst>
        </pc:spChg>
        <pc:spChg chg="mod">
          <ac:chgData name="Luis Alejandro Baena Marin" userId="6d1063a4-3971-40e6-a3b0-e849d83c7f24" providerId="ADAL" clId="{0836DD66-7749-4572-A27A-D658A1730F2F}" dt="2024-09-07T06:20:33.454" v="5690" actId="114"/>
          <ac:spMkLst>
            <pc:docMk/>
            <pc:sldMk cId="333949336" sldId="284"/>
            <ac:spMk id="10" creationId="{F789D91F-5964-DCE1-4FE2-CB7A0E733F3A}"/>
          </ac:spMkLst>
        </pc:spChg>
      </pc:sldChg>
      <pc:sldChg chg="add del setBg">
        <pc:chgData name="Luis Alejandro Baena Marin" userId="6d1063a4-3971-40e6-a3b0-e849d83c7f24" providerId="ADAL" clId="{0836DD66-7749-4572-A27A-D658A1730F2F}" dt="2024-09-06T23:07:20.735" v="3121"/>
        <pc:sldMkLst>
          <pc:docMk/>
          <pc:sldMk cId="2326682574" sldId="284"/>
        </pc:sldMkLst>
      </pc:sldChg>
      <pc:sldChg chg="add del setBg">
        <pc:chgData name="Luis Alejandro Baena Marin" userId="6d1063a4-3971-40e6-a3b0-e849d83c7f24" providerId="ADAL" clId="{0836DD66-7749-4572-A27A-D658A1730F2F}" dt="2024-09-06T23:07:11.830" v="3119"/>
        <pc:sldMkLst>
          <pc:docMk/>
          <pc:sldMk cId="3189640037" sldId="284"/>
        </pc:sldMkLst>
      </pc:sldChg>
      <pc:sldChg chg="add del setBg">
        <pc:chgData name="Luis Alejandro Baena Marin" userId="6d1063a4-3971-40e6-a3b0-e849d83c7f24" providerId="ADAL" clId="{0836DD66-7749-4572-A27A-D658A1730F2F}" dt="2024-09-06T23:07:20.735" v="3121"/>
        <pc:sldMkLst>
          <pc:docMk/>
          <pc:sldMk cId="2385521546" sldId="285"/>
        </pc:sldMkLst>
      </pc:sldChg>
      <pc:sldChg chg="add del setBg">
        <pc:chgData name="Luis Alejandro Baena Marin" userId="6d1063a4-3971-40e6-a3b0-e849d83c7f24" providerId="ADAL" clId="{0836DD66-7749-4572-A27A-D658A1730F2F}" dt="2024-09-06T23:07:11.830" v="3119"/>
        <pc:sldMkLst>
          <pc:docMk/>
          <pc:sldMk cId="3220037504" sldId="285"/>
        </pc:sldMkLst>
      </pc:sldChg>
      <pc:sldChg chg="modSp add mod replId">
        <pc:chgData name="Luis Alejandro Baena Marin" userId="6d1063a4-3971-40e6-a3b0-e849d83c7f24" providerId="ADAL" clId="{0836DD66-7749-4572-A27A-D658A1730F2F}" dt="2024-09-07T18:13:13.440" v="7971" actId="20577"/>
        <pc:sldMkLst>
          <pc:docMk/>
          <pc:sldMk cId="3838748413" sldId="285"/>
        </pc:sldMkLst>
        <pc:spChg chg="mod">
          <ac:chgData name="Luis Alejandro Baena Marin" userId="6d1063a4-3971-40e6-a3b0-e849d83c7f24" providerId="ADAL" clId="{0836DD66-7749-4572-A27A-D658A1730F2F}" dt="2024-09-07T18:13:13.440" v="7971" actId="20577"/>
          <ac:spMkLst>
            <pc:docMk/>
            <pc:sldMk cId="3838748413" sldId="285"/>
            <ac:spMk id="2" creationId="{00000000-0000-0000-0000-000000000000}"/>
          </ac:spMkLst>
        </pc:spChg>
        <pc:spChg chg="mod">
          <ac:chgData name="Luis Alejandro Baena Marin" userId="6d1063a4-3971-40e6-a3b0-e849d83c7f24" providerId="ADAL" clId="{0836DD66-7749-4572-A27A-D658A1730F2F}" dt="2024-09-07T15:45:01.076" v="6304" actId="20577"/>
          <ac:spMkLst>
            <pc:docMk/>
            <pc:sldMk cId="3838748413" sldId="285"/>
            <ac:spMk id="6" creationId="{00000000-0000-0000-0000-000000000000}"/>
          </ac:spMkLst>
        </pc:spChg>
      </pc:sldChg>
      <pc:sldChg chg="addSp delSp modSp add mod replId">
        <pc:chgData name="Luis Alejandro Baena Marin" userId="6d1063a4-3971-40e6-a3b0-e849d83c7f24" providerId="ADAL" clId="{0836DD66-7749-4572-A27A-D658A1730F2F}" dt="2024-09-07T18:57:06.217" v="8180" actId="14100"/>
        <pc:sldMkLst>
          <pc:docMk/>
          <pc:sldMk cId="32838602" sldId="286"/>
        </pc:sldMkLst>
        <pc:spChg chg="mod">
          <ac:chgData name="Luis Alejandro Baena Marin" userId="6d1063a4-3971-40e6-a3b0-e849d83c7f24" providerId="ADAL" clId="{0836DD66-7749-4572-A27A-D658A1730F2F}" dt="2024-09-07T18:49:22.266" v="8129" actId="790"/>
          <ac:spMkLst>
            <pc:docMk/>
            <pc:sldMk cId="32838602" sldId="286"/>
            <ac:spMk id="6" creationId="{00000000-0000-0000-0000-000000000000}"/>
          </ac:spMkLst>
        </pc:spChg>
        <pc:picChg chg="add del mod">
          <ac:chgData name="Luis Alejandro Baena Marin" userId="6d1063a4-3971-40e6-a3b0-e849d83c7f24" providerId="ADAL" clId="{0836DD66-7749-4572-A27A-D658A1730F2F}" dt="2024-09-07T18:57:04.036" v="8179" actId="478"/>
          <ac:picMkLst>
            <pc:docMk/>
            <pc:sldMk cId="32838602" sldId="286"/>
            <ac:picMk id="3" creationId="{C46FAED1-2566-0F70-690F-ACE33DFB0DF8}"/>
          </ac:picMkLst>
        </pc:picChg>
        <pc:picChg chg="add mod">
          <ac:chgData name="Luis Alejandro Baena Marin" userId="6d1063a4-3971-40e6-a3b0-e849d83c7f24" providerId="ADAL" clId="{0836DD66-7749-4572-A27A-D658A1730F2F}" dt="2024-09-07T18:57:06.217" v="8180" actId="14100"/>
          <ac:picMkLst>
            <pc:docMk/>
            <pc:sldMk cId="32838602" sldId="286"/>
            <ac:picMk id="5" creationId="{5EBF0F53-15A9-D524-9B6C-57F7803CA3D6}"/>
          </ac:picMkLst>
        </pc:picChg>
        <pc:picChg chg="del">
          <ac:chgData name="Luis Alejandro Baena Marin" userId="6d1063a4-3971-40e6-a3b0-e849d83c7f24" providerId="ADAL" clId="{0836DD66-7749-4572-A27A-D658A1730F2F}" dt="2024-09-06T23:38:35.288" v="3908" actId="478"/>
          <ac:picMkLst>
            <pc:docMk/>
            <pc:sldMk cId="32838602" sldId="286"/>
            <ac:picMk id="11" creationId="{2810F864-A385-2D31-B726-9F664F71B3E1}"/>
          </ac:picMkLst>
        </pc:picChg>
      </pc:sldChg>
      <pc:sldChg chg="add del setBg">
        <pc:chgData name="Luis Alejandro Baena Marin" userId="6d1063a4-3971-40e6-a3b0-e849d83c7f24" providerId="ADAL" clId="{0836DD66-7749-4572-A27A-D658A1730F2F}" dt="2024-09-06T23:07:20.735" v="3121"/>
        <pc:sldMkLst>
          <pc:docMk/>
          <pc:sldMk cId="2123415818" sldId="286"/>
        </pc:sldMkLst>
      </pc:sldChg>
      <pc:sldChg chg="add del setBg">
        <pc:chgData name="Luis Alejandro Baena Marin" userId="6d1063a4-3971-40e6-a3b0-e849d83c7f24" providerId="ADAL" clId="{0836DD66-7749-4572-A27A-D658A1730F2F}" dt="2024-09-06T23:07:11.830" v="3119"/>
        <pc:sldMkLst>
          <pc:docMk/>
          <pc:sldMk cId="3363069726" sldId="286"/>
        </pc:sldMkLst>
      </pc:sldChg>
      <pc:sldChg chg="add del setBg">
        <pc:chgData name="Luis Alejandro Baena Marin" userId="6d1063a4-3971-40e6-a3b0-e849d83c7f24" providerId="ADAL" clId="{0836DD66-7749-4572-A27A-D658A1730F2F}" dt="2024-09-06T23:07:11.830" v="3119"/>
        <pc:sldMkLst>
          <pc:docMk/>
          <pc:sldMk cId="260093611" sldId="287"/>
        </pc:sldMkLst>
      </pc:sldChg>
      <pc:sldChg chg="addSp delSp modSp add mod replId">
        <pc:chgData name="Luis Alejandro Baena Marin" userId="6d1063a4-3971-40e6-a3b0-e849d83c7f24" providerId="ADAL" clId="{0836DD66-7749-4572-A27A-D658A1730F2F}" dt="2024-09-07T19:06:25.394" v="8339" actId="20577"/>
        <pc:sldMkLst>
          <pc:docMk/>
          <pc:sldMk cId="881448185" sldId="287"/>
        </pc:sldMkLst>
        <pc:spChg chg="mod">
          <ac:chgData name="Luis Alejandro Baena Marin" userId="6d1063a4-3971-40e6-a3b0-e849d83c7f24" providerId="ADAL" clId="{0836DD66-7749-4572-A27A-D658A1730F2F}" dt="2024-09-07T19:06:25.394" v="8339" actId="20577"/>
          <ac:spMkLst>
            <pc:docMk/>
            <pc:sldMk cId="881448185" sldId="287"/>
            <ac:spMk id="2" creationId="{00000000-0000-0000-0000-000000000000}"/>
          </ac:spMkLst>
        </pc:spChg>
        <pc:spChg chg="mod">
          <ac:chgData name="Luis Alejandro Baena Marin" userId="6d1063a4-3971-40e6-a3b0-e849d83c7f24" providerId="ADAL" clId="{0836DD66-7749-4572-A27A-D658A1730F2F}" dt="2024-09-07T18:49:38.652" v="8147" actId="20577"/>
          <ac:spMkLst>
            <pc:docMk/>
            <pc:sldMk cId="881448185" sldId="287"/>
            <ac:spMk id="6" creationId="{00000000-0000-0000-0000-000000000000}"/>
          </ac:spMkLst>
        </pc:spChg>
        <pc:graphicFrameChg chg="mod modGraphic">
          <ac:chgData name="Luis Alejandro Baena Marin" userId="6d1063a4-3971-40e6-a3b0-e849d83c7f24" providerId="ADAL" clId="{0836DD66-7749-4572-A27A-D658A1730F2F}" dt="2024-09-07T19:05:25.566" v="8294" actId="14734"/>
          <ac:graphicFrameMkLst>
            <pc:docMk/>
            <pc:sldMk cId="881448185" sldId="287"/>
            <ac:graphicFrameMk id="9" creationId="{4E5EB8E4-8CA3-9273-888B-6B78014C28C3}"/>
          </ac:graphicFrameMkLst>
        </pc:graphicFrameChg>
        <pc:picChg chg="add mod">
          <ac:chgData name="Luis Alejandro Baena Marin" userId="6d1063a4-3971-40e6-a3b0-e849d83c7f24" providerId="ADAL" clId="{0836DD66-7749-4572-A27A-D658A1730F2F}" dt="2024-09-07T19:05:33.453" v="8296" actId="1076"/>
          <ac:picMkLst>
            <pc:docMk/>
            <pc:sldMk cId="881448185" sldId="287"/>
            <ac:picMk id="3" creationId="{F6A3F059-7EF9-5AAB-6D06-456E0E221F48}"/>
          </ac:picMkLst>
        </pc:picChg>
        <pc:picChg chg="add mod">
          <ac:chgData name="Luis Alejandro Baena Marin" userId="6d1063a4-3971-40e6-a3b0-e849d83c7f24" providerId="ADAL" clId="{0836DD66-7749-4572-A27A-D658A1730F2F}" dt="2024-09-07T19:05:29.005" v="8295" actId="1076"/>
          <ac:picMkLst>
            <pc:docMk/>
            <pc:sldMk cId="881448185" sldId="287"/>
            <ac:picMk id="4" creationId="{9B0C1C41-8A70-2E74-0AC2-00D9953DD00B}"/>
          </ac:picMkLst>
        </pc:picChg>
        <pc:picChg chg="add mod">
          <ac:chgData name="Luis Alejandro Baena Marin" userId="6d1063a4-3971-40e6-a3b0-e849d83c7f24" providerId="ADAL" clId="{0836DD66-7749-4572-A27A-D658A1730F2F}" dt="2024-09-07T19:05:57.243" v="8303" actId="1038"/>
          <ac:picMkLst>
            <pc:docMk/>
            <pc:sldMk cId="881448185" sldId="287"/>
            <ac:picMk id="5" creationId="{EAFEE9CC-1696-DC43-09AE-525C5CD26009}"/>
          </ac:picMkLst>
        </pc:picChg>
        <pc:picChg chg="mod">
          <ac:chgData name="Luis Alejandro Baena Marin" userId="6d1063a4-3971-40e6-a3b0-e849d83c7f24" providerId="ADAL" clId="{0836DD66-7749-4572-A27A-D658A1730F2F}" dt="2024-09-07T19:05:35.334" v="8297" actId="1076"/>
          <ac:picMkLst>
            <pc:docMk/>
            <pc:sldMk cId="881448185" sldId="287"/>
            <ac:picMk id="11" creationId="{40C8170E-2FF8-0F48-896F-FD9E42682498}"/>
          </ac:picMkLst>
        </pc:picChg>
        <pc:picChg chg="del">
          <ac:chgData name="Luis Alejandro Baena Marin" userId="6d1063a4-3971-40e6-a3b0-e849d83c7f24" providerId="ADAL" clId="{0836DD66-7749-4572-A27A-D658A1730F2F}" dt="2024-09-07T18:50:02.418" v="8149" actId="478"/>
          <ac:picMkLst>
            <pc:docMk/>
            <pc:sldMk cId="881448185" sldId="287"/>
            <ac:picMk id="12" creationId="{6D9A63F2-6DC3-8011-DE31-F22D346DD996}"/>
          </ac:picMkLst>
        </pc:picChg>
        <pc:picChg chg="del">
          <ac:chgData name="Luis Alejandro Baena Marin" userId="6d1063a4-3971-40e6-a3b0-e849d83c7f24" providerId="ADAL" clId="{0836DD66-7749-4572-A27A-D658A1730F2F}" dt="2024-09-07T18:50:05.919" v="8151" actId="478"/>
          <ac:picMkLst>
            <pc:docMk/>
            <pc:sldMk cId="881448185" sldId="287"/>
            <ac:picMk id="13" creationId="{099FCFFC-5CD5-597A-1DE8-F4481CAA8A48}"/>
          </ac:picMkLst>
        </pc:picChg>
        <pc:picChg chg="del">
          <ac:chgData name="Luis Alejandro Baena Marin" userId="6d1063a4-3971-40e6-a3b0-e849d83c7f24" providerId="ADAL" clId="{0836DD66-7749-4572-A27A-D658A1730F2F}" dt="2024-09-07T18:50:05.226" v="8150" actId="478"/>
          <ac:picMkLst>
            <pc:docMk/>
            <pc:sldMk cId="881448185" sldId="287"/>
            <ac:picMk id="7170" creationId="{485732F5-FFA9-4B23-820C-CB6CACE50787}"/>
          </ac:picMkLst>
        </pc:picChg>
      </pc:sldChg>
      <pc:sldChg chg="add del setBg">
        <pc:chgData name="Luis Alejandro Baena Marin" userId="6d1063a4-3971-40e6-a3b0-e849d83c7f24" providerId="ADAL" clId="{0836DD66-7749-4572-A27A-D658A1730F2F}" dt="2024-09-06T23:07:20.735" v="3121"/>
        <pc:sldMkLst>
          <pc:docMk/>
          <pc:sldMk cId="1844984375" sldId="287"/>
        </pc:sldMkLst>
      </pc:sldChg>
      <pc:sldChg chg="add del">
        <pc:chgData name="Luis Alejandro Baena Marin" userId="6d1063a4-3971-40e6-a3b0-e849d83c7f24" providerId="ADAL" clId="{0836DD66-7749-4572-A27A-D658A1730F2F}" dt="2024-09-06T23:14:09.741" v="3135" actId="2696"/>
        <pc:sldMkLst>
          <pc:docMk/>
          <pc:sldMk cId="1706528009" sldId="288"/>
        </pc:sldMkLst>
      </pc:sldChg>
      <pc:sldChg chg="add del setBg">
        <pc:chgData name="Luis Alejandro Baena Marin" userId="6d1063a4-3971-40e6-a3b0-e849d83c7f24" providerId="ADAL" clId="{0836DD66-7749-4572-A27A-D658A1730F2F}" dt="2024-09-06T23:07:37.080" v="3126"/>
        <pc:sldMkLst>
          <pc:docMk/>
          <pc:sldMk cId="3692669024" sldId="288"/>
        </pc:sldMkLst>
      </pc:sldChg>
      <pc:sldChg chg="addSp delSp modSp add mod">
        <pc:chgData name="Luis Alejandro Baena Marin" userId="6d1063a4-3971-40e6-a3b0-e849d83c7f24" providerId="ADAL" clId="{0836DD66-7749-4572-A27A-D658A1730F2F}" dt="2024-09-07T05:50:58.736" v="5541" actId="1076"/>
        <pc:sldMkLst>
          <pc:docMk/>
          <pc:sldMk cId="2862571905" sldId="289"/>
        </pc:sldMkLst>
        <pc:spChg chg="del">
          <ac:chgData name="Luis Alejandro Baena Marin" userId="6d1063a4-3971-40e6-a3b0-e849d83c7f24" providerId="ADAL" clId="{0836DD66-7749-4572-A27A-D658A1730F2F}" dt="2024-09-06T23:14:14.191" v="3136" actId="478"/>
          <ac:spMkLst>
            <pc:docMk/>
            <pc:sldMk cId="2862571905" sldId="289"/>
            <ac:spMk id="2" creationId="{00000000-0000-0000-0000-000000000000}"/>
          </ac:spMkLst>
        </pc:spChg>
        <pc:spChg chg="del">
          <ac:chgData name="Luis Alejandro Baena Marin" userId="6d1063a4-3971-40e6-a3b0-e849d83c7f24" providerId="ADAL" clId="{0836DD66-7749-4572-A27A-D658A1730F2F}" dt="2024-09-06T23:14:24.272" v="3141" actId="478"/>
          <ac:spMkLst>
            <pc:docMk/>
            <pc:sldMk cId="2862571905" sldId="289"/>
            <ac:spMk id="4" creationId="{00000000-0000-0000-0000-000000000000}"/>
          </ac:spMkLst>
        </pc:spChg>
        <pc:spChg chg="mod">
          <ac:chgData name="Luis Alejandro Baena Marin" userId="6d1063a4-3971-40e6-a3b0-e849d83c7f24" providerId="ADAL" clId="{0836DD66-7749-4572-A27A-D658A1730F2F}" dt="2024-09-07T05:50:58.736" v="5541" actId="1076"/>
          <ac:spMkLst>
            <pc:docMk/>
            <pc:sldMk cId="2862571905" sldId="289"/>
            <ac:spMk id="6" creationId="{00000000-0000-0000-0000-000000000000}"/>
          </ac:spMkLst>
        </pc:spChg>
        <pc:spChg chg="add mod">
          <ac:chgData name="Luis Alejandro Baena Marin" userId="6d1063a4-3971-40e6-a3b0-e849d83c7f24" providerId="ADAL" clId="{0836DD66-7749-4572-A27A-D658A1730F2F}" dt="2024-09-07T05:49:54.692" v="5519" actId="1076"/>
          <ac:spMkLst>
            <pc:docMk/>
            <pc:sldMk cId="2862571905" sldId="289"/>
            <ac:spMk id="8" creationId="{765BBB77-5E79-3099-A90A-B41E7F39DC34}"/>
          </ac:spMkLst>
        </pc:spChg>
        <pc:spChg chg="add mod">
          <ac:chgData name="Luis Alejandro Baena Marin" userId="6d1063a4-3971-40e6-a3b0-e849d83c7f24" providerId="ADAL" clId="{0836DD66-7749-4572-A27A-D658A1730F2F}" dt="2024-09-07T05:50:44.266" v="5538" actId="20577"/>
          <ac:spMkLst>
            <pc:docMk/>
            <pc:sldMk cId="2862571905" sldId="289"/>
            <ac:spMk id="9" creationId="{BD326CA5-97AD-FDB8-E7E5-8D55106A380C}"/>
          </ac:spMkLst>
        </pc:spChg>
        <pc:picChg chg="mod">
          <ac:chgData name="Luis Alejandro Baena Marin" userId="6d1063a4-3971-40e6-a3b0-e849d83c7f24" providerId="ADAL" clId="{0836DD66-7749-4572-A27A-D658A1730F2F}" dt="2024-09-07T05:49:52.536" v="5518" actId="1076"/>
          <ac:picMkLst>
            <pc:docMk/>
            <pc:sldMk cId="2862571905" sldId="289"/>
            <ac:picMk id="8194" creationId="{9F24E3A7-E608-272F-DB3C-1CAB6D483414}"/>
          </ac:picMkLst>
        </pc:picChg>
      </pc:sldChg>
      <pc:sldChg chg="addSp delSp modSp add mod">
        <pc:chgData name="Luis Alejandro Baena Marin" userId="6d1063a4-3971-40e6-a3b0-e849d83c7f24" providerId="ADAL" clId="{0836DD66-7749-4572-A27A-D658A1730F2F}" dt="2024-09-07T05:55:40.465" v="5578" actId="14100"/>
        <pc:sldMkLst>
          <pc:docMk/>
          <pc:sldMk cId="2605455563" sldId="290"/>
        </pc:sldMkLst>
        <pc:spChg chg="add del">
          <ac:chgData name="Luis Alejandro Baena Marin" userId="6d1063a4-3971-40e6-a3b0-e849d83c7f24" providerId="ADAL" clId="{0836DD66-7749-4572-A27A-D658A1730F2F}" dt="2024-09-06T23:19:45.695" v="3276" actId="22"/>
          <ac:spMkLst>
            <pc:docMk/>
            <pc:sldMk cId="2605455563" sldId="290"/>
            <ac:spMk id="4" creationId="{56F57F69-F487-E9B3-D86B-EBFCF400143C}"/>
          </ac:spMkLst>
        </pc:spChg>
        <pc:spChg chg="del">
          <ac:chgData name="Luis Alejandro Baena Marin" userId="6d1063a4-3971-40e6-a3b0-e849d83c7f24" providerId="ADAL" clId="{0836DD66-7749-4572-A27A-D658A1730F2F}" dt="2024-09-06T23:19:43.432" v="3274" actId="478"/>
          <ac:spMkLst>
            <pc:docMk/>
            <pc:sldMk cId="2605455563" sldId="290"/>
            <ac:spMk id="8" creationId="{765BBB77-5E79-3099-A90A-B41E7F39DC34}"/>
          </ac:spMkLst>
        </pc:spChg>
        <pc:spChg chg="mod">
          <ac:chgData name="Luis Alejandro Baena Marin" userId="6d1063a4-3971-40e6-a3b0-e849d83c7f24" providerId="ADAL" clId="{0836DD66-7749-4572-A27A-D658A1730F2F}" dt="2024-09-07T05:55:40.465" v="5578" actId="14100"/>
          <ac:spMkLst>
            <pc:docMk/>
            <pc:sldMk cId="2605455563" sldId="290"/>
            <ac:spMk id="9" creationId="{BD326CA5-97AD-FDB8-E7E5-8D55106A380C}"/>
          </ac:spMkLst>
        </pc:spChg>
        <pc:picChg chg="del">
          <ac:chgData name="Luis Alejandro Baena Marin" userId="6d1063a4-3971-40e6-a3b0-e849d83c7f24" providerId="ADAL" clId="{0836DD66-7749-4572-A27A-D658A1730F2F}" dt="2024-09-06T23:19:41.610" v="3273" actId="478"/>
          <ac:picMkLst>
            <pc:docMk/>
            <pc:sldMk cId="2605455563" sldId="290"/>
            <ac:picMk id="8194" creationId="{9F24E3A7-E608-272F-DB3C-1CAB6D483414}"/>
          </ac:picMkLst>
        </pc:picChg>
      </pc:sldChg>
      <pc:sldChg chg="modSp add mod">
        <pc:chgData name="Luis Alejandro Baena Marin" userId="6d1063a4-3971-40e6-a3b0-e849d83c7f24" providerId="ADAL" clId="{0836DD66-7749-4572-A27A-D658A1730F2F}" dt="2024-09-08T23:16:39.397" v="11698" actId="20577"/>
        <pc:sldMkLst>
          <pc:docMk/>
          <pc:sldMk cId="765525318" sldId="291"/>
        </pc:sldMkLst>
        <pc:spChg chg="mod">
          <ac:chgData name="Luis Alejandro Baena Marin" userId="6d1063a4-3971-40e6-a3b0-e849d83c7f24" providerId="ADAL" clId="{0836DD66-7749-4572-A27A-D658A1730F2F}" dt="2024-09-08T23:16:39.397" v="11698" actId="20577"/>
          <ac:spMkLst>
            <pc:docMk/>
            <pc:sldMk cId="765525318" sldId="291"/>
            <ac:spMk id="10" creationId="{F789D91F-5964-DCE1-4FE2-CB7A0E733F3A}"/>
          </ac:spMkLst>
        </pc:spChg>
      </pc:sldChg>
      <pc:sldChg chg="addSp delSp modSp add mod">
        <pc:chgData name="Luis Alejandro Baena Marin" userId="6d1063a4-3971-40e6-a3b0-e849d83c7f24" providerId="ADAL" clId="{0836DD66-7749-4572-A27A-D658A1730F2F}" dt="2024-09-07T16:02:41.361" v="6683" actId="20577"/>
        <pc:sldMkLst>
          <pc:docMk/>
          <pc:sldMk cId="2251519325" sldId="292"/>
        </pc:sldMkLst>
        <pc:spChg chg="mod">
          <ac:chgData name="Luis Alejandro Baena Marin" userId="6d1063a4-3971-40e6-a3b0-e849d83c7f24" providerId="ADAL" clId="{0836DD66-7749-4572-A27A-D658A1730F2F}" dt="2024-09-07T16:01:01.372" v="6617" actId="1076"/>
          <ac:spMkLst>
            <pc:docMk/>
            <pc:sldMk cId="2251519325" sldId="292"/>
            <ac:spMk id="3" creationId="{00000000-0000-0000-0000-000000000000}"/>
          </ac:spMkLst>
        </pc:spChg>
        <pc:spChg chg="mod">
          <ac:chgData name="Luis Alejandro Baena Marin" userId="6d1063a4-3971-40e6-a3b0-e849d83c7f24" providerId="ADAL" clId="{0836DD66-7749-4572-A27A-D658A1730F2F}" dt="2024-09-07T16:01:04.794" v="6619" actId="1076"/>
          <ac:spMkLst>
            <pc:docMk/>
            <pc:sldMk cId="2251519325" sldId="292"/>
            <ac:spMk id="4" creationId="{00000000-0000-0000-0000-000000000000}"/>
          </ac:spMkLst>
        </pc:spChg>
        <pc:spChg chg="mod">
          <ac:chgData name="Luis Alejandro Baena Marin" userId="6d1063a4-3971-40e6-a3b0-e849d83c7f24" providerId="ADAL" clId="{0836DD66-7749-4572-A27A-D658A1730F2F}" dt="2024-09-07T16:01:07.342" v="6620" actId="1076"/>
          <ac:spMkLst>
            <pc:docMk/>
            <pc:sldMk cId="2251519325" sldId="292"/>
            <ac:spMk id="5" creationId="{00000000-0000-0000-0000-000000000000}"/>
          </ac:spMkLst>
        </pc:spChg>
        <pc:spChg chg="mod">
          <ac:chgData name="Luis Alejandro Baena Marin" userId="6d1063a4-3971-40e6-a3b0-e849d83c7f24" providerId="ADAL" clId="{0836DD66-7749-4572-A27A-D658A1730F2F}" dt="2024-09-07T16:02:41.361" v="6683" actId="20577"/>
          <ac:spMkLst>
            <pc:docMk/>
            <pc:sldMk cId="2251519325" sldId="292"/>
            <ac:spMk id="10" creationId="{F789D91F-5964-DCE1-4FE2-CB7A0E733F3A}"/>
          </ac:spMkLst>
        </pc:spChg>
        <pc:picChg chg="add del">
          <ac:chgData name="Luis Alejandro Baena Marin" userId="6d1063a4-3971-40e6-a3b0-e849d83c7f24" providerId="ADAL" clId="{0836DD66-7749-4572-A27A-D658A1730F2F}" dt="2024-09-07T00:17:50.318" v="4152" actId="478"/>
          <ac:picMkLst>
            <pc:docMk/>
            <pc:sldMk cId="2251519325" sldId="292"/>
            <ac:picMk id="8" creationId="{8DFFC912-EE80-6FA1-9AB8-EF95FFE8EC26}"/>
          </ac:picMkLst>
        </pc:picChg>
        <pc:picChg chg="add del">
          <ac:chgData name="Luis Alejandro Baena Marin" userId="6d1063a4-3971-40e6-a3b0-e849d83c7f24" providerId="ADAL" clId="{0836DD66-7749-4572-A27A-D658A1730F2F}" dt="2024-09-07T00:17:49.550" v="4151" actId="478"/>
          <ac:picMkLst>
            <pc:docMk/>
            <pc:sldMk cId="2251519325" sldId="292"/>
            <ac:picMk id="11" creationId="{1186E4EF-A3F5-E077-DF5F-90779C1CA16E}"/>
          </ac:picMkLst>
        </pc:picChg>
        <pc:picChg chg="add mod">
          <ac:chgData name="Luis Alejandro Baena Marin" userId="6d1063a4-3971-40e6-a3b0-e849d83c7f24" providerId="ADAL" clId="{0836DD66-7749-4572-A27A-D658A1730F2F}" dt="2024-09-07T16:00:37.581" v="6614" actId="1035"/>
          <ac:picMkLst>
            <pc:docMk/>
            <pc:sldMk cId="2251519325" sldId="292"/>
            <ac:picMk id="13" creationId="{2AAAAE15-1FC1-E2AA-E5E8-B7BE0E529FC7}"/>
          </ac:picMkLst>
        </pc:picChg>
      </pc:sldChg>
      <pc:sldChg chg="addSp delSp modSp add del mod">
        <pc:chgData name="Luis Alejandro Baena Marin" userId="6d1063a4-3971-40e6-a3b0-e849d83c7f24" providerId="ADAL" clId="{0836DD66-7749-4572-A27A-D658A1730F2F}" dt="2024-09-08T23:18:40.172" v="11702" actId="114"/>
        <pc:sldMkLst>
          <pc:docMk/>
          <pc:sldMk cId="3037327541" sldId="293"/>
        </pc:sldMkLst>
        <pc:spChg chg="add del mod">
          <ac:chgData name="Luis Alejandro Baena Marin" userId="6d1063a4-3971-40e6-a3b0-e849d83c7f24" providerId="ADAL" clId="{0836DD66-7749-4572-A27A-D658A1730F2F}" dt="2024-09-08T23:18:40.172" v="11702" actId="114"/>
          <ac:spMkLst>
            <pc:docMk/>
            <pc:sldMk cId="3037327541" sldId="293"/>
            <ac:spMk id="2" creationId="{00000000-0000-0000-0000-000000000000}"/>
          </ac:spMkLst>
        </pc:spChg>
        <pc:spChg chg="del">
          <ac:chgData name="Luis Alejandro Baena Marin" userId="6d1063a4-3971-40e6-a3b0-e849d83c7f24" providerId="ADAL" clId="{0836DD66-7749-4572-A27A-D658A1730F2F}" dt="2024-09-07T05:12:09.533" v="4352" actId="478"/>
          <ac:spMkLst>
            <pc:docMk/>
            <pc:sldMk cId="3037327541" sldId="293"/>
            <ac:spMk id="3" creationId="{00000000-0000-0000-0000-000000000000}"/>
          </ac:spMkLst>
        </pc:spChg>
        <pc:spChg chg="del mod">
          <ac:chgData name="Luis Alejandro Baena Marin" userId="6d1063a4-3971-40e6-a3b0-e849d83c7f24" providerId="ADAL" clId="{0836DD66-7749-4572-A27A-D658A1730F2F}" dt="2024-09-07T05:12:03.753" v="4349" actId="478"/>
          <ac:spMkLst>
            <pc:docMk/>
            <pc:sldMk cId="3037327541" sldId="293"/>
            <ac:spMk id="6" creationId="{00000000-0000-0000-0000-000000000000}"/>
          </ac:spMkLst>
        </pc:spChg>
        <pc:spChg chg="del">
          <ac:chgData name="Luis Alejandro Baena Marin" userId="6d1063a4-3971-40e6-a3b0-e849d83c7f24" providerId="ADAL" clId="{0836DD66-7749-4572-A27A-D658A1730F2F}" dt="2024-09-07T05:12:04.468" v="4350" actId="478"/>
          <ac:spMkLst>
            <pc:docMk/>
            <pc:sldMk cId="3037327541" sldId="293"/>
            <ac:spMk id="7" creationId="{00000000-0000-0000-0000-000000000000}"/>
          </ac:spMkLst>
        </pc:spChg>
        <pc:spChg chg="add mod">
          <ac:chgData name="Luis Alejandro Baena Marin" userId="6d1063a4-3971-40e6-a3b0-e849d83c7f24" providerId="ADAL" clId="{0836DD66-7749-4572-A27A-D658A1730F2F}" dt="2024-09-07T05:16:36.890" v="4374" actId="571"/>
          <ac:spMkLst>
            <pc:docMk/>
            <pc:sldMk cId="3037327541" sldId="293"/>
            <ac:spMk id="8" creationId="{5C195E4B-6837-1298-3100-B6C84186671D}"/>
          </ac:spMkLst>
        </pc:spChg>
        <pc:spChg chg="add mod">
          <ac:chgData name="Luis Alejandro Baena Marin" userId="6d1063a4-3971-40e6-a3b0-e849d83c7f24" providerId="ADAL" clId="{0836DD66-7749-4572-A27A-D658A1730F2F}" dt="2024-09-08T23:13:31.968" v="11616" actId="1076"/>
          <ac:spMkLst>
            <pc:docMk/>
            <pc:sldMk cId="3037327541" sldId="293"/>
            <ac:spMk id="9" creationId="{3720DFF2-896A-D7AA-064C-BE835CA5748F}"/>
          </ac:spMkLst>
        </pc:spChg>
      </pc:sldChg>
      <pc:sldChg chg="modSp add del mod">
        <pc:chgData name="Luis Alejandro Baena Marin" userId="6d1063a4-3971-40e6-a3b0-e849d83c7f24" providerId="ADAL" clId="{0836DD66-7749-4572-A27A-D658A1730F2F}" dt="2024-09-07T05:15:33.887" v="4367" actId="2696"/>
        <pc:sldMkLst>
          <pc:docMk/>
          <pc:sldMk cId="1999280935" sldId="294"/>
        </pc:sldMkLst>
        <pc:spChg chg="mod">
          <ac:chgData name="Luis Alejandro Baena Marin" userId="6d1063a4-3971-40e6-a3b0-e849d83c7f24" providerId="ADAL" clId="{0836DD66-7749-4572-A27A-D658A1730F2F}" dt="2024-09-07T05:11:02.815" v="4347" actId="20577"/>
          <ac:spMkLst>
            <pc:docMk/>
            <pc:sldMk cId="1999280935" sldId="294"/>
            <ac:spMk id="2" creationId="{00000000-0000-0000-0000-000000000000}"/>
          </ac:spMkLst>
        </pc:spChg>
      </pc:sldChg>
      <pc:sldChg chg="addSp delSp modSp add del mod">
        <pc:chgData name="Luis Alejandro Baena Marin" userId="6d1063a4-3971-40e6-a3b0-e849d83c7f24" providerId="ADAL" clId="{0836DD66-7749-4572-A27A-D658A1730F2F}" dt="2024-09-08T21:56:58.241" v="10024" actId="2696"/>
        <pc:sldMkLst>
          <pc:docMk/>
          <pc:sldMk cId="3992157243" sldId="294"/>
        </pc:sldMkLst>
        <pc:spChg chg="add del mod">
          <ac:chgData name="Luis Alejandro Baena Marin" userId="6d1063a4-3971-40e6-a3b0-e849d83c7f24" providerId="ADAL" clId="{0836DD66-7749-4572-A27A-D658A1730F2F}" dt="2024-09-07T05:33:25.630" v="4468"/>
          <ac:spMkLst>
            <pc:docMk/>
            <pc:sldMk cId="3992157243" sldId="294"/>
            <ac:spMk id="2" creationId="{00000000-0000-0000-0000-000000000000}"/>
          </ac:spMkLst>
        </pc:spChg>
        <pc:spChg chg="add del">
          <ac:chgData name="Luis Alejandro Baena Marin" userId="6d1063a4-3971-40e6-a3b0-e849d83c7f24" providerId="ADAL" clId="{0836DD66-7749-4572-A27A-D658A1730F2F}" dt="2024-09-07T05:33:02.629" v="4465" actId="22"/>
          <ac:spMkLst>
            <pc:docMk/>
            <pc:sldMk cId="3992157243" sldId="294"/>
            <ac:spMk id="9" creationId="{7605F799-F129-2303-1C7A-BF770D10B053}"/>
          </ac:spMkLst>
        </pc:spChg>
      </pc:sldChg>
      <pc:sldChg chg="delSp modSp add mod">
        <pc:chgData name="Luis Alejandro Baena Marin" userId="6d1063a4-3971-40e6-a3b0-e849d83c7f24" providerId="ADAL" clId="{0836DD66-7749-4572-A27A-D658A1730F2F}" dt="2024-09-07T05:44:12.262" v="5269" actId="1076"/>
        <pc:sldMkLst>
          <pc:docMk/>
          <pc:sldMk cId="232809005" sldId="295"/>
        </pc:sldMkLst>
        <pc:spChg chg="mod">
          <ac:chgData name="Luis Alejandro Baena Marin" userId="6d1063a4-3971-40e6-a3b0-e849d83c7f24" providerId="ADAL" clId="{0836DD66-7749-4572-A27A-D658A1730F2F}" dt="2024-09-07T05:44:12.262" v="5269" actId="1076"/>
          <ac:spMkLst>
            <pc:docMk/>
            <pc:sldMk cId="232809005" sldId="295"/>
            <ac:spMk id="2" creationId="{00000000-0000-0000-0000-000000000000}"/>
          </ac:spMkLst>
        </pc:spChg>
        <pc:spChg chg="del">
          <ac:chgData name="Luis Alejandro Baena Marin" userId="6d1063a4-3971-40e6-a3b0-e849d83c7f24" providerId="ADAL" clId="{0836DD66-7749-4572-A27A-D658A1730F2F}" dt="2024-09-07T05:38:14.298" v="4493" actId="478"/>
          <ac:spMkLst>
            <pc:docMk/>
            <pc:sldMk cId="232809005" sldId="295"/>
            <ac:spMk id="10" creationId="{7F595B28-5349-0CC9-695C-63FB5C9A9A2C}"/>
          </ac:spMkLst>
        </pc:spChg>
        <pc:graphicFrameChg chg="del">
          <ac:chgData name="Luis Alejandro Baena Marin" userId="6d1063a4-3971-40e6-a3b0-e849d83c7f24" providerId="ADAL" clId="{0836DD66-7749-4572-A27A-D658A1730F2F}" dt="2024-09-07T05:38:12.673" v="4492" actId="478"/>
          <ac:graphicFrameMkLst>
            <pc:docMk/>
            <pc:sldMk cId="232809005" sldId="295"/>
            <ac:graphicFrameMk id="9" creationId="{4E5EB8E4-8CA3-9273-888B-6B78014C28C3}"/>
          </ac:graphicFrameMkLst>
        </pc:graphicFrameChg>
        <pc:picChg chg="del">
          <ac:chgData name="Luis Alejandro Baena Marin" userId="6d1063a4-3971-40e6-a3b0-e849d83c7f24" providerId="ADAL" clId="{0836DD66-7749-4572-A27A-D658A1730F2F}" dt="2024-09-07T05:38:12.673" v="4492" actId="478"/>
          <ac:picMkLst>
            <pc:docMk/>
            <pc:sldMk cId="232809005" sldId="295"/>
            <ac:picMk id="11" creationId="{40C8170E-2FF8-0F48-896F-FD9E42682498}"/>
          </ac:picMkLst>
        </pc:picChg>
        <pc:picChg chg="del">
          <ac:chgData name="Luis Alejandro Baena Marin" userId="6d1063a4-3971-40e6-a3b0-e849d83c7f24" providerId="ADAL" clId="{0836DD66-7749-4572-A27A-D658A1730F2F}" dt="2024-09-07T05:38:12.673" v="4492" actId="478"/>
          <ac:picMkLst>
            <pc:docMk/>
            <pc:sldMk cId="232809005" sldId="295"/>
            <ac:picMk id="12" creationId="{6D9A63F2-6DC3-8011-DE31-F22D346DD996}"/>
          </ac:picMkLst>
        </pc:picChg>
        <pc:picChg chg="del">
          <ac:chgData name="Luis Alejandro Baena Marin" userId="6d1063a4-3971-40e6-a3b0-e849d83c7f24" providerId="ADAL" clId="{0836DD66-7749-4572-A27A-D658A1730F2F}" dt="2024-09-07T05:38:12.673" v="4492" actId="478"/>
          <ac:picMkLst>
            <pc:docMk/>
            <pc:sldMk cId="232809005" sldId="295"/>
            <ac:picMk id="13" creationId="{099FCFFC-5CD5-597A-1DE8-F4481CAA8A48}"/>
          </ac:picMkLst>
        </pc:picChg>
        <pc:picChg chg="del">
          <ac:chgData name="Luis Alejandro Baena Marin" userId="6d1063a4-3971-40e6-a3b0-e849d83c7f24" providerId="ADAL" clId="{0836DD66-7749-4572-A27A-D658A1730F2F}" dt="2024-09-07T05:38:12.673" v="4492" actId="478"/>
          <ac:picMkLst>
            <pc:docMk/>
            <pc:sldMk cId="232809005" sldId="295"/>
            <ac:picMk id="7170" creationId="{485732F5-FFA9-4B23-820C-CB6CACE50787}"/>
          </ac:picMkLst>
        </pc:picChg>
      </pc:sldChg>
      <pc:sldChg chg="modSp add mod">
        <pc:chgData name="Luis Alejandro Baena Marin" userId="6d1063a4-3971-40e6-a3b0-e849d83c7f24" providerId="ADAL" clId="{0836DD66-7749-4572-A27A-D658A1730F2F}" dt="2024-09-07T05:50:52.676" v="5539" actId="1076"/>
        <pc:sldMkLst>
          <pc:docMk/>
          <pc:sldMk cId="2970516055" sldId="296"/>
        </pc:sldMkLst>
        <pc:spChg chg="mod">
          <ac:chgData name="Luis Alejandro Baena Marin" userId="6d1063a4-3971-40e6-a3b0-e849d83c7f24" providerId="ADAL" clId="{0836DD66-7749-4572-A27A-D658A1730F2F}" dt="2024-09-07T05:50:52.676" v="5539" actId="1076"/>
          <ac:spMkLst>
            <pc:docMk/>
            <pc:sldMk cId="2970516055" sldId="296"/>
            <ac:spMk id="6" creationId="{00000000-0000-0000-0000-000000000000}"/>
          </ac:spMkLst>
        </pc:spChg>
        <pc:spChg chg="mod">
          <ac:chgData name="Luis Alejandro Baena Marin" userId="6d1063a4-3971-40e6-a3b0-e849d83c7f24" providerId="ADAL" clId="{0836DD66-7749-4572-A27A-D658A1730F2F}" dt="2024-09-07T05:49:48.447" v="5517" actId="1076"/>
          <ac:spMkLst>
            <pc:docMk/>
            <pc:sldMk cId="2970516055" sldId="296"/>
            <ac:spMk id="8" creationId="{765BBB77-5E79-3099-A90A-B41E7F39DC34}"/>
          </ac:spMkLst>
        </pc:spChg>
        <pc:spChg chg="mod">
          <ac:chgData name="Luis Alejandro Baena Marin" userId="6d1063a4-3971-40e6-a3b0-e849d83c7f24" providerId="ADAL" clId="{0836DD66-7749-4572-A27A-D658A1730F2F}" dt="2024-09-07T05:50:09.636" v="5521" actId="20577"/>
          <ac:spMkLst>
            <pc:docMk/>
            <pc:sldMk cId="2970516055" sldId="296"/>
            <ac:spMk id="9" creationId="{BD326CA5-97AD-FDB8-E7E5-8D55106A380C}"/>
          </ac:spMkLst>
        </pc:spChg>
        <pc:picChg chg="mod">
          <ac:chgData name="Luis Alejandro Baena Marin" userId="6d1063a4-3971-40e6-a3b0-e849d83c7f24" providerId="ADAL" clId="{0836DD66-7749-4572-A27A-D658A1730F2F}" dt="2024-09-07T05:50:04.316" v="5520" actId="1076"/>
          <ac:picMkLst>
            <pc:docMk/>
            <pc:sldMk cId="2970516055" sldId="296"/>
            <ac:picMk id="8194" creationId="{9F24E3A7-E608-272F-DB3C-1CAB6D483414}"/>
          </ac:picMkLst>
        </pc:picChg>
      </pc:sldChg>
      <pc:sldChg chg="addSp delSp modSp add mod ord">
        <pc:chgData name="Luis Alejandro Baena Marin" userId="6d1063a4-3971-40e6-a3b0-e849d83c7f24" providerId="ADAL" clId="{0836DD66-7749-4572-A27A-D658A1730F2F}" dt="2024-09-07T19:29:23.348" v="8395" actId="1076"/>
        <pc:sldMkLst>
          <pc:docMk/>
          <pc:sldMk cId="4174349959" sldId="297"/>
        </pc:sldMkLst>
        <pc:spChg chg="del">
          <ac:chgData name="Luis Alejandro Baena Marin" userId="6d1063a4-3971-40e6-a3b0-e849d83c7f24" providerId="ADAL" clId="{0836DD66-7749-4572-A27A-D658A1730F2F}" dt="2024-09-07T06:06:34.303" v="5674" actId="478"/>
          <ac:spMkLst>
            <pc:docMk/>
            <pc:sldMk cId="4174349959" sldId="297"/>
            <ac:spMk id="2" creationId="{00000000-0000-0000-0000-000000000000}"/>
          </ac:spMkLst>
        </pc:spChg>
        <pc:spChg chg="mod">
          <ac:chgData name="Luis Alejandro Baena Marin" userId="6d1063a4-3971-40e6-a3b0-e849d83c7f24" providerId="ADAL" clId="{0836DD66-7749-4572-A27A-D658A1730F2F}" dt="2024-09-07T19:29:17.536" v="8393" actId="1076"/>
          <ac:spMkLst>
            <pc:docMk/>
            <pc:sldMk cId="4174349959" sldId="297"/>
            <ac:spMk id="6" creationId="{00000000-0000-0000-0000-000000000000}"/>
          </ac:spMkLst>
        </pc:spChg>
        <pc:graphicFrameChg chg="del">
          <ac:chgData name="Luis Alejandro Baena Marin" userId="6d1063a4-3971-40e6-a3b0-e849d83c7f24" providerId="ADAL" clId="{0836DD66-7749-4572-A27A-D658A1730F2F}" dt="2024-09-07T06:20:52.181" v="5691" actId="478"/>
          <ac:graphicFrameMkLst>
            <pc:docMk/>
            <pc:sldMk cId="4174349959" sldId="297"/>
            <ac:graphicFrameMk id="9" creationId="{4E5EB8E4-8CA3-9273-888B-6B78014C28C3}"/>
          </ac:graphicFrameMkLst>
        </pc:graphicFrameChg>
        <pc:picChg chg="add del mod">
          <ac:chgData name="Luis Alejandro Baena Marin" userId="6d1063a4-3971-40e6-a3b0-e849d83c7f24" providerId="ADAL" clId="{0836DD66-7749-4572-A27A-D658A1730F2F}" dt="2024-09-07T19:29:02.150" v="8386" actId="478"/>
          <ac:picMkLst>
            <pc:docMk/>
            <pc:sldMk cId="4174349959" sldId="297"/>
            <ac:picMk id="4" creationId="{D0ADD5E4-7B83-3717-5761-0E667E1D766C}"/>
          </ac:picMkLst>
        </pc:picChg>
        <pc:picChg chg="add mod">
          <ac:chgData name="Luis Alejandro Baena Marin" userId="6d1063a4-3971-40e6-a3b0-e849d83c7f24" providerId="ADAL" clId="{0836DD66-7749-4572-A27A-D658A1730F2F}" dt="2024-09-07T19:29:23.348" v="8395" actId="1076"/>
          <ac:picMkLst>
            <pc:docMk/>
            <pc:sldMk cId="4174349959" sldId="297"/>
            <ac:picMk id="8" creationId="{BB99D302-A137-10A1-C468-BC90944A4B23}"/>
          </ac:picMkLst>
        </pc:picChg>
        <pc:picChg chg="del">
          <ac:chgData name="Luis Alejandro Baena Marin" userId="6d1063a4-3971-40e6-a3b0-e849d83c7f24" providerId="ADAL" clId="{0836DD66-7749-4572-A27A-D658A1730F2F}" dt="2024-09-07T06:20:52.181" v="5691" actId="478"/>
          <ac:picMkLst>
            <pc:docMk/>
            <pc:sldMk cId="4174349959" sldId="297"/>
            <ac:picMk id="11" creationId="{40C8170E-2FF8-0F48-896F-FD9E42682498}"/>
          </ac:picMkLst>
        </pc:picChg>
        <pc:picChg chg="del">
          <ac:chgData name="Luis Alejandro Baena Marin" userId="6d1063a4-3971-40e6-a3b0-e849d83c7f24" providerId="ADAL" clId="{0836DD66-7749-4572-A27A-D658A1730F2F}" dt="2024-09-07T06:20:52.181" v="5691" actId="478"/>
          <ac:picMkLst>
            <pc:docMk/>
            <pc:sldMk cId="4174349959" sldId="297"/>
            <ac:picMk id="12" creationId="{6D9A63F2-6DC3-8011-DE31-F22D346DD996}"/>
          </ac:picMkLst>
        </pc:picChg>
        <pc:picChg chg="del">
          <ac:chgData name="Luis Alejandro Baena Marin" userId="6d1063a4-3971-40e6-a3b0-e849d83c7f24" providerId="ADAL" clId="{0836DD66-7749-4572-A27A-D658A1730F2F}" dt="2024-09-07T06:20:52.181" v="5691" actId="478"/>
          <ac:picMkLst>
            <pc:docMk/>
            <pc:sldMk cId="4174349959" sldId="297"/>
            <ac:picMk id="13" creationId="{099FCFFC-5CD5-597A-1DE8-F4481CAA8A48}"/>
          </ac:picMkLst>
        </pc:picChg>
        <pc:picChg chg="del">
          <ac:chgData name="Luis Alejandro Baena Marin" userId="6d1063a4-3971-40e6-a3b0-e849d83c7f24" providerId="ADAL" clId="{0836DD66-7749-4572-A27A-D658A1730F2F}" dt="2024-09-07T06:20:52.181" v="5691" actId="478"/>
          <ac:picMkLst>
            <pc:docMk/>
            <pc:sldMk cId="4174349959" sldId="297"/>
            <ac:picMk id="7170" creationId="{485732F5-FFA9-4B23-820C-CB6CACE50787}"/>
          </ac:picMkLst>
        </pc:picChg>
      </pc:sldChg>
      <pc:sldChg chg="addSp delSp modSp add mod ord">
        <pc:chgData name="Luis Alejandro Baena Marin" userId="6d1063a4-3971-40e6-a3b0-e849d83c7f24" providerId="ADAL" clId="{0836DD66-7749-4572-A27A-D658A1730F2F}" dt="2024-09-08T23:15:05.625" v="11655" actId="20577"/>
        <pc:sldMkLst>
          <pc:docMk/>
          <pc:sldMk cId="916808271" sldId="298"/>
        </pc:sldMkLst>
        <pc:spChg chg="add mod">
          <ac:chgData name="Luis Alejandro Baena Marin" userId="6d1063a4-3971-40e6-a3b0-e849d83c7f24" providerId="ADAL" clId="{0836DD66-7749-4572-A27A-D658A1730F2F}" dt="2024-09-08T23:15:05.625" v="11655" actId="20577"/>
          <ac:spMkLst>
            <pc:docMk/>
            <pc:sldMk cId="916808271" sldId="298"/>
            <ac:spMk id="2" creationId="{AD3EC043-17D6-0B5D-53F0-F7170294AD85}"/>
          </ac:spMkLst>
        </pc:spChg>
        <pc:spChg chg="del mod">
          <ac:chgData name="Luis Alejandro Baena Marin" userId="6d1063a4-3971-40e6-a3b0-e849d83c7f24" providerId="ADAL" clId="{0836DD66-7749-4572-A27A-D658A1730F2F}" dt="2024-09-07T15:51:22.499" v="6345" actId="478"/>
          <ac:spMkLst>
            <pc:docMk/>
            <pc:sldMk cId="916808271" sldId="298"/>
            <ac:spMk id="3" creationId="{00000000-0000-0000-0000-000000000000}"/>
          </ac:spMkLst>
        </pc:spChg>
        <pc:spChg chg="mod">
          <ac:chgData name="Luis Alejandro Baena Marin" userId="6d1063a4-3971-40e6-a3b0-e849d83c7f24" providerId="ADAL" clId="{0836DD66-7749-4572-A27A-D658A1730F2F}" dt="2024-09-07T16:52:19.791" v="7724" actId="1076"/>
          <ac:spMkLst>
            <pc:docMk/>
            <pc:sldMk cId="916808271" sldId="298"/>
            <ac:spMk id="6" creationId="{00000000-0000-0000-0000-000000000000}"/>
          </ac:spMkLst>
        </pc:spChg>
        <pc:spChg chg="del">
          <ac:chgData name="Luis Alejandro Baena Marin" userId="6d1063a4-3971-40e6-a3b0-e849d83c7f24" providerId="ADAL" clId="{0836DD66-7749-4572-A27A-D658A1730F2F}" dt="2024-09-07T15:51:19.869" v="6343" actId="478"/>
          <ac:spMkLst>
            <pc:docMk/>
            <pc:sldMk cId="916808271" sldId="298"/>
            <ac:spMk id="7" creationId="{00000000-0000-0000-0000-000000000000}"/>
          </ac:spMkLst>
        </pc:spChg>
        <pc:spChg chg="add del">
          <ac:chgData name="Luis Alejandro Baena Marin" userId="6d1063a4-3971-40e6-a3b0-e849d83c7f24" providerId="ADAL" clId="{0836DD66-7749-4572-A27A-D658A1730F2F}" dt="2024-09-07T16:08:01.078" v="6781" actId="478"/>
          <ac:spMkLst>
            <pc:docMk/>
            <pc:sldMk cId="916808271" sldId="298"/>
            <ac:spMk id="9" creationId="{CB7EE33E-5225-3432-A6AC-BA514C0ED24C}"/>
          </ac:spMkLst>
        </pc:spChg>
        <pc:spChg chg="del mod">
          <ac:chgData name="Luis Alejandro Baena Marin" userId="6d1063a4-3971-40e6-a3b0-e849d83c7f24" providerId="ADAL" clId="{0836DD66-7749-4572-A27A-D658A1730F2F}" dt="2024-09-07T15:50:54.703" v="6315" actId="478"/>
          <ac:spMkLst>
            <pc:docMk/>
            <pc:sldMk cId="916808271" sldId="298"/>
            <ac:spMk id="10" creationId="{F789D91F-5964-DCE1-4FE2-CB7A0E733F3A}"/>
          </ac:spMkLst>
        </pc:spChg>
        <pc:spChg chg="add del">
          <ac:chgData name="Luis Alejandro Baena Marin" userId="6d1063a4-3971-40e6-a3b0-e849d83c7f24" providerId="ADAL" clId="{0836DD66-7749-4572-A27A-D658A1730F2F}" dt="2024-09-07T16:08:15.550" v="6785" actId="478"/>
          <ac:spMkLst>
            <pc:docMk/>
            <pc:sldMk cId="916808271" sldId="298"/>
            <ac:spMk id="12" creationId="{F9FC47E2-156F-5F0E-CFF9-A034557E46BD}"/>
          </ac:spMkLst>
        </pc:spChg>
      </pc:sldChg>
      <pc:sldChg chg="addSp delSp modSp add mod">
        <pc:chgData name="Luis Alejandro Baena Marin" userId="6d1063a4-3971-40e6-a3b0-e849d83c7f24" providerId="ADAL" clId="{0836DD66-7749-4572-A27A-D658A1730F2F}" dt="2024-09-07T15:55:46.082" v="6477" actId="20577"/>
        <pc:sldMkLst>
          <pc:docMk/>
          <pc:sldMk cId="2903359678" sldId="299"/>
        </pc:sldMkLst>
        <pc:spChg chg="mod">
          <ac:chgData name="Luis Alejandro Baena Marin" userId="6d1063a4-3971-40e6-a3b0-e849d83c7f24" providerId="ADAL" clId="{0836DD66-7749-4572-A27A-D658A1730F2F}" dt="2024-09-07T15:55:46.082" v="6477" actId="20577"/>
          <ac:spMkLst>
            <pc:docMk/>
            <pc:sldMk cId="2903359678" sldId="299"/>
            <ac:spMk id="10" creationId="{F789D91F-5964-DCE1-4FE2-CB7A0E733F3A}"/>
          </ac:spMkLst>
        </pc:spChg>
        <pc:picChg chg="add del mod">
          <ac:chgData name="Luis Alejandro Baena Marin" userId="6d1063a4-3971-40e6-a3b0-e849d83c7f24" providerId="ADAL" clId="{0836DD66-7749-4572-A27A-D658A1730F2F}" dt="2024-09-07T15:40:11.152" v="6283" actId="478"/>
          <ac:picMkLst>
            <pc:docMk/>
            <pc:sldMk cId="2903359678" sldId="299"/>
            <ac:picMk id="2" creationId="{49B1ED06-F4F3-FBA3-768D-0473957B42DF}"/>
          </ac:picMkLst>
        </pc:picChg>
        <pc:picChg chg="add del mod">
          <ac:chgData name="Luis Alejandro Baena Marin" userId="6d1063a4-3971-40e6-a3b0-e849d83c7f24" providerId="ADAL" clId="{0836DD66-7749-4572-A27A-D658A1730F2F}" dt="2024-09-07T15:36:53.660" v="6051" actId="478"/>
          <ac:picMkLst>
            <pc:docMk/>
            <pc:sldMk cId="2903359678" sldId="299"/>
            <ac:picMk id="9" creationId="{455FF4F2-C9DB-6841-F300-F88F58958B30}"/>
          </ac:picMkLst>
        </pc:picChg>
        <pc:picChg chg="add del mod">
          <ac:chgData name="Luis Alejandro Baena Marin" userId="6d1063a4-3971-40e6-a3b0-e849d83c7f24" providerId="ADAL" clId="{0836DD66-7749-4572-A27A-D658A1730F2F}" dt="2024-09-07T15:37:39.672" v="6066" actId="478"/>
          <ac:picMkLst>
            <pc:docMk/>
            <pc:sldMk cId="2903359678" sldId="299"/>
            <ac:picMk id="11" creationId="{8F1861E8-1DC3-10A8-D3A9-035645AE4DBF}"/>
          </ac:picMkLst>
        </pc:picChg>
        <pc:picChg chg="del">
          <ac:chgData name="Luis Alejandro Baena Marin" userId="6d1063a4-3971-40e6-a3b0-e849d83c7f24" providerId="ADAL" clId="{0836DD66-7749-4572-A27A-D658A1730F2F}" dt="2024-09-07T15:31:56.903" v="5785" actId="478"/>
          <ac:picMkLst>
            <pc:docMk/>
            <pc:sldMk cId="2903359678" sldId="299"/>
            <ac:picMk id="13" creationId="{2AAAAE15-1FC1-E2AA-E5E8-B7BE0E529FC7}"/>
          </ac:picMkLst>
        </pc:picChg>
        <pc:picChg chg="add mod modCrop">
          <ac:chgData name="Luis Alejandro Baena Marin" userId="6d1063a4-3971-40e6-a3b0-e849d83c7f24" providerId="ADAL" clId="{0836DD66-7749-4572-A27A-D658A1730F2F}" dt="2024-09-07T15:55:26.600" v="6437" actId="1076"/>
          <ac:picMkLst>
            <pc:docMk/>
            <pc:sldMk cId="2903359678" sldId="299"/>
            <ac:picMk id="14" creationId="{1003E89F-046B-2AD6-7E29-09ECB34438C7}"/>
          </ac:picMkLst>
        </pc:picChg>
        <pc:picChg chg="add del mod">
          <ac:chgData name="Luis Alejandro Baena Marin" userId="6d1063a4-3971-40e6-a3b0-e849d83c7f24" providerId="ADAL" clId="{0836DD66-7749-4572-A27A-D658A1730F2F}" dt="2024-09-07T15:36:32.361" v="6037" actId="478"/>
          <ac:picMkLst>
            <pc:docMk/>
            <pc:sldMk cId="2903359678" sldId="299"/>
            <ac:picMk id="1026" creationId="{036B0D16-827A-393E-EB43-8D63517FC60A}"/>
          </ac:picMkLst>
        </pc:picChg>
      </pc:sldChg>
      <pc:sldChg chg="modSp add del mod">
        <pc:chgData name="Luis Alejandro Baena Marin" userId="6d1063a4-3971-40e6-a3b0-e849d83c7f24" providerId="ADAL" clId="{0836DD66-7749-4572-A27A-D658A1730F2F}" dt="2024-09-07T18:02:49.766" v="7899" actId="2696"/>
        <pc:sldMkLst>
          <pc:docMk/>
          <pc:sldMk cId="990543101" sldId="300"/>
        </pc:sldMkLst>
        <pc:spChg chg="mod">
          <ac:chgData name="Luis Alejandro Baena Marin" userId="6d1063a4-3971-40e6-a3b0-e849d83c7f24" providerId="ADAL" clId="{0836DD66-7749-4572-A27A-D658A1730F2F}" dt="2024-09-07T16:39:52.570" v="7532" actId="14100"/>
          <ac:spMkLst>
            <pc:docMk/>
            <pc:sldMk cId="990543101" sldId="300"/>
            <ac:spMk id="2" creationId="{AD3EC043-17D6-0B5D-53F0-F7170294AD85}"/>
          </ac:spMkLst>
        </pc:spChg>
        <pc:spChg chg="mod">
          <ac:chgData name="Luis Alejandro Baena Marin" userId="6d1063a4-3971-40e6-a3b0-e849d83c7f24" providerId="ADAL" clId="{0836DD66-7749-4572-A27A-D658A1730F2F}" dt="2024-09-07T16:39:48.082" v="7531" actId="1035"/>
          <ac:spMkLst>
            <pc:docMk/>
            <pc:sldMk cId="990543101" sldId="300"/>
            <ac:spMk id="6" creationId="{00000000-0000-0000-0000-000000000000}"/>
          </ac:spMkLst>
        </pc:spChg>
      </pc:sldChg>
      <pc:sldChg chg="add del">
        <pc:chgData name="Luis Alejandro Baena Marin" userId="6d1063a4-3971-40e6-a3b0-e849d83c7f24" providerId="ADAL" clId="{0836DD66-7749-4572-A27A-D658A1730F2F}" dt="2024-09-07T18:02:49.766" v="7899" actId="2696"/>
        <pc:sldMkLst>
          <pc:docMk/>
          <pc:sldMk cId="1237255580" sldId="301"/>
        </pc:sldMkLst>
      </pc:sldChg>
      <pc:sldChg chg="modSp add mod">
        <pc:chgData name="Luis Alejandro Baena Marin" userId="6d1063a4-3971-40e6-a3b0-e849d83c7f24" providerId="ADAL" clId="{0836DD66-7749-4572-A27A-D658A1730F2F}" dt="2024-09-08T23:17:31.002" v="11700" actId="20577"/>
        <pc:sldMkLst>
          <pc:docMk/>
          <pc:sldMk cId="2370975169" sldId="302"/>
        </pc:sldMkLst>
        <pc:spChg chg="mod">
          <ac:chgData name="Luis Alejandro Baena Marin" userId="6d1063a4-3971-40e6-a3b0-e849d83c7f24" providerId="ADAL" clId="{0836DD66-7749-4572-A27A-D658A1730F2F}" dt="2024-09-08T23:17:31.002" v="11700" actId="20577"/>
          <ac:spMkLst>
            <pc:docMk/>
            <pc:sldMk cId="2370975169" sldId="302"/>
            <ac:spMk id="2" creationId="{AD3EC043-17D6-0B5D-53F0-F7170294AD85}"/>
          </ac:spMkLst>
        </pc:spChg>
      </pc:sldChg>
      <pc:sldChg chg="addSp delSp modSp add mod">
        <pc:chgData name="Luis Alejandro Baena Marin" userId="6d1063a4-3971-40e6-a3b0-e849d83c7f24" providerId="ADAL" clId="{0836DD66-7749-4572-A27A-D658A1730F2F}" dt="2024-09-07T20:55:54.476" v="9437"/>
        <pc:sldMkLst>
          <pc:docMk/>
          <pc:sldMk cId="315445383" sldId="303"/>
        </pc:sldMkLst>
        <pc:spChg chg="mod">
          <ac:chgData name="Luis Alejandro Baena Marin" userId="6d1063a4-3971-40e6-a3b0-e849d83c7f24" providerId="ADAL" clId="{0836DD66-7749-4572-A27A-D658A1730F2F}" dt="2024-09-07T18:01:42.551" v="7893" actId="113"/>
          <ac:spMkLst>
            <pc:docMk/>
            <pc:sldMk cId="315445383" sldId="303"/>
            <ac:spMk id="2" creationId="{AD3EC043-17D6-0B5D-53F0-F7170294AD85}"/>
          </ac:spMkLst>
        </pc:spChg>
        <pc:spChg chg="add mod">
          <ac:chgData name="Luis Alejandro Baena Marin" userId="6d1063a4-3971-40e6-a3b0-e849d83c7f24" providerId="ADAL" clId="{0836DD66-7749-4572-A27A-D658A1730F2F}" dt="2024-09-07T20:55:54.476" v="9437"/>
          <ac:spMkLst>
            <pc:docMk/>
            <pc:sldMk cId="315445383" sldId="303"/>
            <ac:spMk id="3" creationId="{64C0E528-16FB-C1AA-DF65-BD8D987B0494}"/>
          </ac:spMkLst>
        </pc:spChg>
        <pc:spChg chg="add del">
          <ac:chgData name="Luis Alejandro Baena Marin" userId="6d1063a4-3971-40e6-a3b0-e849d83c7f24" providerId="ADAL" clId="{0836DD66-7749-4572-A27A-D658A1730F2F}" dt="2024-09-07T17:58:45.551" v="7816" actId="478"/>
          <ac:spMkLst>
            <pc:docMk/>
            <pc:sldMk cId="315445383" sldId="303"/>
            <ac:spMk id="6" creationId="{00000000-0000-0000-0000-000000000000}"/>
          </ac:spMkLst>
        </pc:spChg>
      </pc:sldChg>
      <pc:sldChg chg="add del">
        <pc:chgData name="Luis Alejandro Baena Marin" userId="6d1063a4-3971-40e6-a3b0-e849d83c7f24" providerId="ADAL" clId="{0836DD66-7749-4572-A27A-D658A1730F2F}" dt="2024-09-07T16:54:46.198" v="7790" actId="2696"/>
        <pc:sldMkLst>
          <pc:docMk/>
          <pc:sldMk cId="2948544894" sldId="303"/>
        </pc:sldMkLst>
      </pc:sldChg>
      <pc:sldChg chg="addSp delSp modSp add mod">
        <pc:chgData name="Luis Alejandro Baena Marin" userId="6d1063a4-3971-40e6-a3b0-e849d83c7f24" providerId="ADAL" clId="{0836DD66-7749-4572-A27A-D658A1730F2F}" dt="2024-09-07T20:55:34.262" v="9434" actId="1076"/>
        <pc:sldMkLst>
          <pc:docMk/>
          <pc:sldMk cId="838635906" sldId="304"/>
        </pc:sldMkLst>
        <pc:spChg chg="mod">
          <ac:chgData name="Luis Alejandro Baena Marin" userId="6d1063a4-3971-40e6-a3b0-e849d83c7f24" providerId="ADAL" clId="{0836DD66-7749-4572-A27A-D658A1730F2F}" dt="2024-09-07T20:55:28.687" v="9431" actId="1076"/>
          <ac:spMkLst>
            <pc:docMk/>
            <pc:sldMk cId="838635906" sldId="304"/>
            <ac:spMk id="2" creationId="{AD3EC043-17D6-0B5D-53F0-F7170294AD85}"/>
          </ac:spMkLst>
        </pc:spChg>
        <pc:spChg chg="del">
          <ac:chgData name="Luis Alejandro Baena Marin" userId="6d1063a4-3971-40e6-a3b0-e849d83c7f24" providerId="ADAL" clId="{0836DD66-7749-4572-A27A-D658A1730F2F}" dt="2024-09-07T18:00:18.858" v="7863" actId="478"/>
          <ac:spMkLst>
            <pc:docMk/>
            <pc:sldMk cId="838635906" sldId="304"/>
            <ac:spMk id="3" creationId="{64C0E528-16FB-C1AA-DF65-BD8D987B0494}"/>
          </ac:spMkLst>
        </pc:spChg>
        <pc:spChg chg="mod">
          <ac:chgData name="Luis Alejandro Baena Marin" userId="6d1063a4-3971-40e6-a3b0-e849d83c7f24" providerId="ADAL" clId="{0836DD66-7749-4572-A27A-D658A1730F2F}" dt="2024-09-07T20:55:34.262" v="9434" actId="1076"/>
          <ac:spMkLst>
            <pc:docMk/>
            <pc:sldMk cId="838635906" sldId="304"/>
            <ac:spMk id="4" creationId="{00000000-0000-0000-0000-000000000000}"/>
          </ac:spMkLst>
        </pc:spChg>
        <pc:spChg chg="mod">
          <ac:chgData name="Luis Alejandro Baena Marin" userId="6d1063a4-3971-40e6-a3b0-e849d83c7f24" providerId="ADAL" clId="{0836DD66-7749-4572-A27A-D658A1730F2F}" dt="2024-09-07T20:55:24.044" v="9429" actId="1076"/>
          <ac:spMkLst>
            <pc:docMk/>
            <pc:sldMk cId="838635906" sldId="304"/>
            <ac:spMk id="6" creationId="{00000000-0000-0000-0000-000000000000}"/>
          </ac:spMkLst>
        </pc:spChg>
        <pc:spChg chg="add mod">
          <ac:chgData name="Luis Alejandro Baena Marin" userId="6d1063a4-3971-40e6-a3b0-e849d83c7f24" providerId="ADAL" clId="{0836DD66-7749-4572-A27A-D658A1730F2F}" dt="2024-09-07T20:55:32.355" v="9433"/>
          <ac:spMkLst>
            <pc:docMk/>
            <pc:sldMk cId="838635906" sldId="304"/>
            <ac:spMk id="7" creationId="{61A2F0F9-B574-4367-9E7E-6F8B1B5E798D}"/>
          </ac:spMkLst>
        </pc:spChg>
      </pc:sldChg>
      <pc:sldChg chg="modSp add mod">
        <pc:chgData name="Luis Alejandro Baena Marin" userId="6d1063a4-3971-40e6-a3b0-e849d83c7f24" providerId="ADAL" clId="{0836DD66-7749-4572-A27A-D658A1730F2F}" dt="2024-09-08T23:19:55.305" v="11719" actId="20577"/>
        <pc:sldMkLst>
          <pc:docMk/>
          <pc:sldMk cId="85126472" sldId="305"/>
        </pc:sldMkLst>
        <pc:spChg chg="mod">
          <ac:chgData name="Luis Alejandro Baena Marin" userId="6d1063a4-3971-40e6-a3b0-e849d83c7f24" providerId="ADAL" clId="{0836DD66-7749-4572-A27A-D658A1730F2F}" dt="2024-09-08T23:19:55.305" v="11719" actId="20577"/>
          <ac:spMkLst>
            <pc:docMk/>
            <pc:sldMk cId="85126472" sldId="305"/>
            <ac:spMk id="2" creationId="{00000000-0000-0000-0000-000000000000}"/>
          </ac:spMkLst>
        </pc:spChg>
      </pc:sldChg>
      <pc:sldChg chg="addSp delSp modSp add mod">
        <pc:chgData name="Luis Alejandro Baena Marin" userId="6d1063a4-3971-40e6-a3b0-e849d83c7f24" providerId="ADAL" clId="{0836DD66-7749-4572-A27A-D658A1730F2F}" dt="2024-09-07T18:57:38.508" v="8188" actId="14100"/>
        <pc:sldMkLst>
          <pc:docMk/>
          <pc:sldMk cId="2641495463" sldId="306"/>
        </pc:sldMkLst>
        <pc:spChg chg="mod">
          <ac:chgData name="Luis Alejandro Baena Marin" userId="6d1063a4-3971-40e6-a3b0-e849d83c7f24" providerId="ADAL" clId="{0836DD66-7749-4572-A27A-D658A1730F2F}" dt="2024-09-07T18:49:30.136" v="8138" actId="20577"/>
          <ac:spMkLst>
            <pc:docMk/>
            <pc:sldMk cId="2641495463" sldId="306"/>
            <ac:spMk id="6" creationId="{00000000-0000-0000-0000-000000000000}"/>
          </ac:spMkLst>
        </pc:spChg>
        <pc:picChg chg="del">
          <ac:chgData name="Luis Alejandro Baena Marin" userId="6d1063a4-3971-40e6-a3b0-e849d83c7f24" providerId="ADAL" clId="{0836DD66-7749-4572-A27A-D658A1730F2F}" dt="2024-09-07T18:46:40.444" v="8092" actId="478"/>
          <ac:picMkLst>
            <pc:docMk/>
            <pc:sldMk cId="2641495463" sldId="306"/>
            <ac:picMk id="3" creationId="{C46FAED1-2566-0F70-690F-ACE33DFB0DF8}"/>
          </ac:picMkLst>
        </pc:picChg>
        <pc:picChg chg="add del mod">
          <ac:chgData name="Luis Alejandro Baena Marin" userId="6d1063a4-3971-40e6-a3b0-e849d83c7f24" providerId="ADAL" clId="{0836DD66-7749-4572-A27A-D658A1730F2F}" dt="2024-09-07T18:57:32.156" v="8187" actId="478"/>
          <ac:picMkLst>
            <pc:docMk/>
            <pc:sldMk cId="2641495463" sldId="306"/>
            <ac:picMk id="4" creationId="{B8B0D41D-C070-4B45-CE71-F358F9467A42}"/>
          </ac:picMkLst>
        </pc:picChg>
        <pc:picChg chg="add del">
          <ac:chgData name="Luis Alejandro Baena Marin" userId="6d1063a4-3971-40e6-a3b0-e849d83c7f24" providerId="ADAL" clId="{0836DD66-7749-4572-A27A-D658A1730F2F}" dt="2024-09-07T18:57:23.777" v="8183" actId="22"/>
          <ac:picMkLst>
            <pc:docMk/>
            <pc:sldMk cId="2641495463" sldId="306"/>
            <ac:picMk id="7" creationId="{189158B3-C545-8612-1A0E-39BF8FC5A0A3}"/>
          </ac:picMkLst>
        </pc:picChg>
        <pc:picChg chg="add mod">
          <ac:chgData name="Luis Alejandro Baena Marin" userId="6d1063a4-3971-40e6-a3b0-e849d83c7f24" providerId="ADAL" clId="{0836DD66-7749-4572-A27A-D658A1730F2F}" dt="2024-09-07T18:57:38.508" v="8188" actId="14100"/>
          <ac:picMkLst>
            <pc:docMk/>
            <pc:sldMk cId="2641495463" sldId="306"/>
            <ac:picMk id="9" creationId="{48F2AA9A-4EE0-3F7F-1EDD-17A63D132399}"/>
          </ac:picMkLst>
        </pc:picChg>
      </pc:sldChg>
      <pc:sldChg chg="addSp delSp modSp add mod">
        <pc:chgData name="Luis Alejandro Baena Marin" userId="6d1063a4-3971-40e6-a3b0-e849d83c7f24" providerId="ADAL" clId="{0836DD66-7749-4572-A27A-D658A1730F2F}" dt="2024-09-07T18:58:07.476" v="8192" actId="14100"/>
        <pc:sldMkLst>
          <pc:docMk/>
          <pc:sldMk cId="2071265711" sldId="307"/>
        </pc:sldMkLst>
        <pc:spChg chg="mod">
          <ac:chgData name="Luis Alejandro Baena Marin" userId="6d1063a4-3971-40e6-a3b0-e849d83c7f24" providerId="ADAL" clId="{0836DD66-7749-4572-A27A-D658A1730F2F}" dt="2024-09-07T18:49:33.528" v="8141" actId="20577"/>
          <ac:spMkLst>
            <pc:docMk/>
            <pc:sldMk cId="2071265711" sldId="307"/>
            <ac:spMk id="6" creationId="{00000000-0000-0000-0000-000000000000}"/>
          </ac:spMkLst>
        </pc:spChg>
        <pc:picChg chg="add del mod">
          <ac:chgData name="Luis Alejandro Baena Marin" userId="6d1063a4-3971-40e6-a3b0-e849d83c7f24" providerId="ADAL" clId="{0836DD66-7749-4572-A27A-D658A1730F2F}" dt="2024-09-07T18:58:02.854" v="8191" actId="478"/>
          <ac:picMkLst>
            <pc:docMk/>
            <pc:sldMk cId="2071265711" sldId="307"/>
            <ac:picMk id="3" creationId="{6DDF6CCB-BF39-5D0B-DADB-A1463992AAF0}"/>
          </ac:picMkLst>
        </pc:picChg>
        <pc:picChg chg="del">
          <ac:chgData name="Luis Alejandro Baena Marin" userId="6d1063a4-3971-40e6-a3b0-e849d83c7f24" providerId="ADAL" clId="{0836DD66-7749-4572-A27A-D658A1730F2F}" dt="2024-09-07T18:47:19.731" v="8105" actId="478"/>
          <ac:picMkLst>
            <pc:docMk/>
            <pc:sldMk cId="2071265711" sldId="307"/>
            <ac:picMk id="4" creationId="{B8B0D41D-C070-4B45-CE71-F358F9467A42}"/>
          </ac:picMkLst>
        </pc:picChg>
        <pc:picChg chg="add mod">
          <ac:chgData name="Luis Alejandro Baena Marin" userId="6d1063a4-3971-40e6-a3b0-e849d83c7f24" providerId="ADAL" clId="{0836DD66-7749-4572-A27A-D658A1730F2F}" dt="2024-09-07T18:58:07.476" v="8192" actId="14100"/>
          <ac:picMkLst>
            <pc:docMk/>
            <pc:sldMk cId="2071265711" sldId="307"/>
            <ac:picMk id="7" creationId="{05B6FA73-066D-DBBC-8B01-D9E1144EE3E6}"/>
          </ac:picMkLst>
        </pc:picChg>
      </pc:sldChg>
      <pc:sldChg chg="addSp delSp modSp add mod">
        <pc:chgData name="Luis Alejandro Baena Marin" userId="6d1063a4-3971-40e6-a3b0-e849d83c7f24" providerId="ADAL" clId="{0836DD66-7749-4572-A27A-D658A1730F2F}" dt="2024-09-07T18:49:36.187" v="8144" actId="20577"/>
        <pc:sldMkLst>
          <pc:docMk/>
          <pc:sldMk cId="989859164" sldId="308"/>
        </pc:sldMkLst>
        <pc:spChg chg="mod">
          <ac:chgData name="Luis Alejandro Baena Marin" userId="6d1063a4-3971-40e6-a3b0-e849d83c7f24" providerId="ADAL" clId="{0836DD66-7749-4572-A27A-D658A1730F2F}" dt="2024-09-07T18:49:36.187" v="8144" actId="20577"/>
          <ac:spMkLst>
            <pc:docMk/>
            <pc:sldMk cId="989859164" sldId="308"/>
            <ac:spMk id="6" creationId="{00000000-0000-0000-0000-000000000000}"/>
          </ac:spMkLst>
        </pc:spChg>
        <pc:picChg chg="del">
          <ac:chgData name="Luis Alejandro Baena Marin" userId="6d1063a4-3971-40e6-a3b0-e849d83c7f24" providerId="ADAL" clId="{0836DD66-7749-4572-A27A-D658A1730F2F}" dt="2024-09-07T18:47:43.687" v="8111" actId="478"/>
          <ac:picMkLst>
            <pc:docMk/>
            <pc:sldMk cId="989859164" sldId="308"/>
            <ac:picMk id="3" creationId="{6DDF6CCB-BF39-5D0B-DADB-A1463992AAF0}"/>
          </ac:picMkLst>
        </pc:picChg>
        <pc:picChg chg="add mod">
          <ac:chgData name="Luis Alejandro Baena Marin" userId="6d1063a4-3971-40e6-a3b0-e849d83c7f24" providerId="ADAL" clId="{0836DD66-7749-4572-A27A-D658A1730F2F}" dt="2024-09-07T18:48:01.447" v="8118" actId="1076"/>
          <ac:picMkLst>
            <pc:docMk/>
            <pc:sldMk cId="989859164" sldId="308"/>
            <ac:picMk id="4" creationId="{270C9E5B-74B3-9010-C23B-7FC421C1C8E1}"/>
          </ac:picMkLst>
        </pc:picChg>
      </pc:sldChg>
      <pc:sldChg chg="delSp modSp add mod">
        <pc:chgData name="Luis Alejandro Baena Marin" userId="6d1063a4-3971-40e6-a3b0-e849d83c7f24" providerId="ADAL" clId="{0836DD66-7749-4572-A27A-D658A1730F2F}" dt="2024-09-07T19:07:58.081" v="8380" actId="20577"/>
        <pc:sldMkLst>
          <pc:docMk/>
          <pc:sldMk cId="3739592386" sldId="309"/>
        </pc:sldMkLst>
        <pc:spChg chg="mod">
          <ac:chgData name="Luis Alejandro Baena Marin" userId="6d1063a4-3971-40e6-a3b0-e849d83c7f24" providerId="ADAL" clId="{0836DD66-7749-4572-A27A-D658A1730F2F}" dt="2024-09-07T19:07:58.081" v="8380" actId="20577"/>
          <ac:spMkLst>
            <pc:docMk/>
            <pc:sldMk cId="3739592386" sldId="309"/>
            <ac:spMk id="2" creationId="{00000000-0000-0000-0000-000000000000}"/>
          </ac:spMkLst>
        </pc:spChg>
        <pc:spChg chg="del mod">
          <ac:chgData name="Luis Alejandro Baena Marin" userId="6d1063a4-3971-40e6-a3b0-e849d83c7f24" providerId="ADAL" clId="{0836DD66-7749-4572-A27A-D658A1730F2F}" dt="2024-09-07T19:06:55.074" v="8345" actId="478"/>
          <ac:spMkLst>
            <pc:docMk/>
            <pc:sldMk cId="3739592386" sldId="309"/>
            <ac:spMk id="10" creationId="{7F595B28-5349-0CC9-695C-63FB5C9A9A2C}"/>
          </ac:spMkLst>
        </pc:spChg>
        <pc:graphicFrameChg chg="del">
          <ac:chgData name="Luis Alejandro Baena Marin" userId="6d1063a4-3971-40e6-a3b0-e849d83c7f24" providerId="ADAL" clId="{0836DD66-7749-4572-A27A-D658A1730F2F}" dt="2024-09-07T19:06:51.098" v="8341" actId="478"/>
          <ac:graphicFrameMkLst>
            <pc:docMk/>
            <pc:sldMk cId="3739592386" sldId="309"/>
            <ac:graphicFrameMk id="9" creationId="{4E5EB8E4-8CA3-9273-888B-6B78014C28C3}"/>
          </ac:graphicFrameMkLst>
        </pc:graphicFrameChg>
        <pc:picChg chg="del">
          <ac:chgData name="Luis Alejandro Baena Marin" userId="6d1063a4-3971-40e6-a3b0-e849d83c7f24" providerId="ADAL" clId="{0836DD66-7749-4572-A27A-D658A1730F2F}" dt="2024-09-07T19:06:53.935" v="8343" actId="478"/>
          <ac:picMkLst>
            <pc:docMk/>
            <pc:sldMk cId="3739592386" sldId="309"/>
            <ac:picMk id="3" creationId="{F6A3F059-7EF9-5AAB-6D06-456E0E221F48}"/>
          </ac:picMkLst>
        </pc:picChg>
        <pc:picChg chg="del">
          <ac:chgData name="Luis Alejandro Baena Marin" userId="6d1063a4-3971-40e6-a3b0-e849d83c7f24" providerId="ADAL" clId="{0836DD66-7749-4572-A27A-D658A1730F2F}" dt="2024-09-07T19:06:53.935" v="8343" actId="478"/>
          <ac:picMkLst>
            <pc:docMk/>
            <pc:sldMk cId="3739592386" sldId="309"/>
            <ac:picMk id="4" creationId="{9B0C1C41-8A70-2E74-0AC2-00D9953DD00B}"/>
          </ac:picMkLst>
        </pc:picChg>
        <pc:picChg chg="del">
          <ac:chgData name="Luis Alejandro Baena Marin" userId="6d1063a4-3971-40e6-a3b0-e849d83c7f24" providerId="ADAL" clId="{0836DD66-7749-4572-A27A-D658A1730F2F}" dt="2024-09-07T19:06:53.935" v="8343" actId="478"/>
          <ac:picMkLst>
            <pc:docMk/>
            <pc:sldMk cId="3739592386" sldId="309"/>
            <ac:picMk id="5" creationId="{EAFEE9CC-1696-DC43-09AE-525C5CD26009}"/>
          </ac:picMkLst>
        </pc:picChg>
        <pc:picChg chg="del">
          <ac:chgData name="Luis Alejandro Baena Marin" userId="6d1063a4-3971-40e6-a3b0-e849d83c7f24" providerId="ADAL" clId="{0836DD66-7749-4572-A27A-D658A1730F2F}" dt="2024-09-07T19:06:53.935" v="8343" actId="478"/>
          <ac:picMkLst>
            <pc:docMk/>
            <pc:sldMk cId="3739592386" sldId="309"/>
            <ac:picMk id="11" creationId="{40C8170E-2FF8-0F48-896F-FD9E42682498}"/>
          </ac:picMkLst>
        </pc:picChg>
      </pc:sldChg>
      <pc:sldChg chg="addSp delSp modSp add mod">
        <pc:chgData name="Luis Alejandro Baena Marin" userId="6d1063a4-3971-40e6-a3b0-e849d83c7f24" providerId="ADAL" clId="{0836DD66-7749-4572-A27A-D658A1730F2F}" dt="2024-09-07T19:42:46.149" v="8645" actId="20577"/>
        <pc:sldMkLst>
          <pc:docMk/>
          <pc:sldMk cId="4068865046" sldId="310"/>
        </pc:sldMkLst>
        <pc:spChg chg="add del mod">
          <ac:chgData name="Luis Alejandro Baena Marin" userId="6d1063a4-3971-40e6-a3b0-e849d83c7f24" providerId="ADAL" clId="{0836DD66-7749-4572-A27A-D658A1730F2F}" dt="2024-09-07T19:42:46.149" v="8645" actId="20577"/>
          <ac:spMkLst>
            <pc:docMk/>
            <pc:sldMk cId="4068865046" sldId="310"/>
            <ac:spMk id="2" creationId="{00000000-0000-0000-0000-000000000000}"/>
          </ac:spMkLst>
        </pc:spChg>
        <pc:spChg chg="mod">
          <ac:chgData name="Luis Alejandro Baena Marin" userId="6d1063a4-3971-40e6-a3b0-e849d83c7f24" providerId="ADAL" clId="{0836DD66-7749-4572-A27A-D658A1730F2F}" dt="2024-09-07T19:35:22.430" v="8480"/>
          <ac:spMkLst>
            <pc:docMk/>
            <pc:sldMk cId="4068865046" sldId="310"/>
            <ac:spMk id="6" creationId="{00000000-0000-0000-0000-000000000000}"/>
          </ac:spMkLst>
        </pc:spChg>
        <pc:picChg chg="add del mod">
          <ac:chgData name="Luis Alejandro Baena Marin" userId="6d1063a4-3971-40e6-a3b0-e849d83c7f24" providerId="ADAL" clId="{0836DD66-7749-4572-A27A-D658A1730F2F}" dt="2024-09-07T19:39:49.109" v="8592" actId="21"/>
          <ac:picMkLst>
            <pc:docMk/>
            <pc:sldMk cId="4068865046" sldId="310"/>
            <ac:picMk id="2050" creationId="{D1AEE572-31DD-2473-D59C-EFA9F157A921}"/>
          </ac:picMkLst>
        </pc:picChg>
      </pc:sldChg>
      <pc:sldChg chg="addSp delSp modSp add mod ord">
        <pc:chgData name="Luis Alejandro Baena Marin" userId="6d1063a4-3971-40e6-a3b0-e849d83c7f24" providerId="ADAL" clId="{0836DD66-7749-4572-A27A-D658A1730F2F}" dt="2024-09-07T20:56:21.189" v="9446" actId="114"/>
        <pc:sldMkLst>
          <pc:docMk/>
          <pc:sldMk cId="2599642502" sldId="311"/>
        </pc:sldMkLst>
        <pc:spChg chg="mod">
          <ac:chgData name="Luis Alejandro Baena Marin" userId="6d1063a4-3971-40e6-a3b0-e849d83c7f24" providerId="ADAL" clId="{0836DD66-7749-4572-A27A-D658A1730F2F}" dt="2024-09-07T20:56:21.189" v="9446" actId="114"/>
          <ac:spMkLst>
            <pc:docMk/>
            <pc:sldMk cId="2599642502" sldId="311"/>
            <ac:spMk id="2" creationId="{00000000-0000-0000-0000-000000000000}"/>
          </ac:spMkLst>
        </pc:spChg>
        <pc:spChg chg="del">
          <ac:chgData name="Luis Alejandro Baena Marin" userId="6d1063a4-3971-40e6-a3b0-e849d83c7f24" providerId="ADAL" clId="{0836DD66-7749-4572-A27A-D658A1730F2F}" dt="2024-09-07T20:42:57.052" v="9191" actId="478"/>
          <ac:spMkLst>
            <pc:docMk/>
            <pc:sldMk cId="2599642502" sldId="311"/>
            <ac:spMk id="3" creationId="{00000000-0000-0000-0000-000000000000}"/>
          </ac:spMkLst>
        </pc:spChg>
        <pc:spChg chg="del">
          <ac:chgData name="Luis Alejandro Baena Marin" userId="6d1063a4-3971-40e6-a3b0-e849d83c7f24" providerId="ADAL" clId="{0836DD66-7749-4572-A27A-D658A1730F2F}" dt="2024-09-07T20:42:58.769" v="9193" actId="478"/>
          <ac:spMkLst>
            <pc:docMk/>
            <pc:sldMk cId="2599642502" sldId="311"/>
            <ac:spMk id="4" creationId="{00000000-0000-0000-0000-000000000000}"/>
          </ac:spMkLst>
        </pc:spChg>
        <pc:spChg chg="del">
          <ac:chgData name="Luis Alejandro Baena Marin" userId="6d1063a4-3971-40e6-a3b0-e849d83c7f24" providerId="ADAL" clId="{0836DD66-7749-4572-A27A-D658A1730F2F}" dt="2024-09-07T20:42:58.100" v="9192" actId="478"/>
          <ac:spMkLst>
            <pc:docMk/>
            <pc:sldMk cId="2599642502" sldId="311"/>
            <ac:spMk id="5" creationId="{00000000-0000-0000-0000-000000000000}"/>
          </ac:spMkLst>
        </pc:spChg>
        <pc:spChg chg="mod">
          <ac:chgData name="Luis Alejandro Baena Marin" userId="6d1063a4-3971-40e6-a3b0-e849d83c7f24" providerId="ADAL" clId="{0836DD66-7749-4572-A27A-D658A1730F2F}" dt="2024-09-07T20:48:46.854" v="9315" actId="1076"/>
          <ac:spMkLst>
            <pc:docMk/>
            <pc:sldMk cId="2599642502" sldId="311"/>
            <ac:spMk id="6" creationId="{00000000-0000-0000-0000-000000000000}"/>
          </ac:spMkLst>
        </pc:spChg>
        <pc:spChg chg="add del mod">
          <ac:chgData name="Luis Alejandro Baena Marin" userId="6d1063a4-3971-40e6-a3b0-e849d83c7f24" providerId="ADAL" clId="{0836DD66-7749-4572-A27A-D658A1730F2F}" dt="2024-09-07T20:42:41.296" v="9183" actId="478"/>
          <ac:spMkLst>
            <pc:docMk/>
            <pc:sldMk cId="2599642502" sldId="311"/>
            <ac:spMk id="8" creationId="{C919A864-37FC-069F-D54B-6773F58718C0}"/>
          </ac:spMkLst>
        </pc:spChg>
        <pc:picChg chg="del">
          <ac:chgData name="Luis Alejandro Baena Marin" userId="6d1063a4-3971-40e6-a3b0-e849d83c7f24" providerId="ADAL" clId="{0836DD66-7749-4572-A27A-D658A1730F2F}" dt="2024-09-07T20:38:28.062" v="8926" actId="478"/>
          <ac:picMkLst>
            <pc:docMk/>
            <pc:sldMk cId="2599642502" sldId="311"/>
            <ac:picMk id="2050" creationId="{D1AEE572-31DD-2473-D59C-EFA9F157A921}"/>
          </ac:picMkLst>
        </pc:picChg>
      </pc:sldChg>
      <pc:sldChg chg="addSp delSp modSp add mod ord">
        <pc:chgData name="Luis Alejandro Baena Marin" userId="6d1063a4-3971-40e6-a3b0-e849d83c7f24" providerId="ADAL" clId="{0836DD66-7749-4572-A27A-D658A1730F2F}" dt="2024-09-07T21:13:35.450" v="9468" actId="14100"/>
        <pc:sldMkLst>
          <pc:docMk/>
          <pc:sldMk cId="1838394877" sldId="312"/>
        </pc:sldMkLst>
        <pc:picChg chg="add mod">
          <ac:chgData name="Luis Alejandro Baena Marin" userId="6d1063a4-3971-40e6-a3b0-e849d83c7f24" providerId="ADAL" clId="{0836DD66-7749-4572-A27A-D658A1730F2F}" dt="2024-09-07T21:13:35.450" v="9468" actId="14100"/>
          <ac:picMkLst>
            <pc:docMk/>
            <pc:sldMk cId="1838394877" sldId="312"/>
            <ac:picMk id="3" creationId="{14D4DBE5-7870-850F-7D1E-7D38BD0E8F9C}"/>
          </ac:picMkLst>
        </pc:picChg>
        <pc:picChg chg="del">
          <ac:chgData name="Luis Alejandro Baena Marin" userId="6d1063a4-3971-40e6-a3b0-e849d83c7f24" providerId="ADAL" clId="{0836DD66-7749-4572-A27A-D658A1730F2F}" dt="2024-09-07T19:43:53.955" v="8691" actId="478"/>
          <ac:picMkLst>
            <pc:docMk/>
            <pc:sldMk cId="1838394877" sldId="312"/>
            <ac:picMk id="8" creationId="{BB99D302-A137-10A1-C468-BC90944A4B23}"/>
          </ac:picMkLst>
        </pc:picChg>
      </pc:sldChg>
      <pc:sldChg chg="addSp delSp modSp add mod ord">
        <pc:chgData name="Luis Alejandro Baena Marin" userId="6d1063a4-3971-40e6-a3b0-e849d83c7f24" providerId="ADAL" clId="{0836DD66-7749-4572-A27A-D658A1730F2F}" dt="2024-09-07T21:21:14.667" v="9506" actId="1076"/>
        <pc:sldMkLst>
          <pc:docMk/>
          <pc:sldMk cId="2111551175" sldId="313"/>
        </pc:sldMkLst>
        <pc:spChg chg="del mod">
          <ac:chgData name="Luis Alejandro Baena Marin" userId="6d1063a4-3971-40e6-a3b0-e849d83c7f24" providerId="ADAL" clId="{0836DD66-7749-4572-A27A-D658A1730F2F}" dt="2024-09-07T21:20:45.451" v="9469" actId="478"/>
          <ac:spMkLst>
            <pc:docMk/>
            <pc:sldMk cId="2111551175" sldId="313"/>
            <ac:spMk id="2" creationId="{00000000-0000-0000-0000-000000000000}"/>
          </ac:spMkLst>
        </pc:spChg>
        <pc:spChg chg="del">
          <ac:chgData name="Luis Alejandro Baena Marin" userId="6d1063a4-3971-40e6-a3b0-e849d83c7f24" providerId="ADAL" clId="{0836DD66-7749-4572-A27A-D658A1730F2F}" dt="2024-09-07T21:20:52.565" v="9476" actId="478"/>
          <ac:spMkLst>
            <pc:docMk/>
            <pc:sldMk cId="2111551175" sldId="313"/>
            <ac:spMk id="3" creationId="{00000000-0000-0000-0000-000000000000}"/>
          </ac:spMkLst>
        </pc:spChg>
        <pc:spChg chg="del">
          <ac:chgData name="Luis Alejandro Baena Marin" userId="6d1063a4-3971-40e6-a3b0-e849d83c7f24" providerId="ADAL" clId="{0836DD66-7749-4572-A27A-D658A1730F2F}" dt="2024-09-07T21:20:51.060" v="9474" actId="478"/>
          <ac:spMkLst>
            <pc:docMk/>
            <pc:sldMk cId="2111551175" sldId="313"/>
            <ac:spMk id="4" creationId="{00000000-0000-0000-0000-000000000000}"/>
          </ac:spMkLst>
        </pc:spChg>
        <pc:spChg chg="del">
          <ac:chgData name="Luis Alejandro Baena Marin" userId="6d1063a4-3971-40e6-a3b0-e849d83c7f24" providerId="ADAL" clId="{0836DD66-7749-4572-A27A-D658A1730F2F}" dt="2024-09-07T21:20:52.016" v="9475" actId="478"/>
          <ac:spMkLst>
            <pc:docMk/>
            <pc:sldMk cId="2111551175" sldId="313"/>
            <ac:spMk id="5" creationId="{00000000-0000-0000-0000-000000000000}"/>
          </ac:spMkLst>
        </pc:spChg>
        <pc:spChg chg="mod">
          <ac:chgData name="Luis Alejandro Baena Marin" userId="6d1063a4-3971-40e6-a3b0-e849d83c7f24" providerId="ADAL" clId="{0836DD66-7749-4572-A27A-D658A1730F2F}" dt="2024-09-07T21:21:13.050" v="9505" actId="1076"/>
          <ac:spMkLst>
            <pc:docMk/>
            <pc:sldMk cId="2111551175" sldId="313"/>
            <ac:spMk id="6" creationId="{00000000-0000-0000-0000-000000000000}"/>
          </ac:spMkLst>
        </pc:spChg>
        <pc:spChg chg="mod">
          <ac:chgData name="Luis Alejandro Baena Marin" userId="6d1063a4-3971-40e6-a3b0-e849d83c7f24" providerId="ADAL" clId="{0836DD66-7749-4572-A27A-D658A1730F2F}" dt="2024-09-07T21:21:14.667" v="9506" actId="1076"/>
          <ac:spMkLst>
            <pc:docMk/>
            <pc:sldMk cId="2111551175" sldId="313"/>
            <ac:spMk id="7" creationId="{00000000-0000-0000-0000-000000000000}"/>
          </ac:spMkLst>
        </pc:spChg>
        <pc:picChg chg="add mod">
          <ac:chgData name="Luis Alejandro Baena Marin" userId="6d1063a4-3971-40e6-a3b0-e849d83c7f24" providerId="ADAL" clId="{0836DD66-7749-4572-A27A-D658A1730F2F}" dt="2024-09-07T21:21:11.270" v="9504" actId="1076"/>
          <ac:picMkLst>
            <pc:docMk/>
            <pc:sldMk cId="2111551175" sldId="313"/>
            <ac:picMk id="9" creationId="{36005094-9083-A02E-8A4C-C7DB114FF076}"/>
          </ac:picMkLst>
        </pc:picChg>
        <pc:picChg chg="del">
          <ac:chgData name="Luis Alejandro Baena Marin" userId="6d1063a4-3971-40e6-a3b0-e849d83c7f24" providerId="ADAL" clId="{0836DD66-7749-4572-A27A-D658A1730F2F}" dt="2024-09-07T21:20:48.575" v="9472" actId="478"/>
          <ac:picMkLst>
            <pc:docMk/>
            <pc:sldMk cId="2111551175" sldId="313"/>
            <ac:picMk id="2050" creationId="{D1AEE572-31DD-2473-D59C-EFA9F157A921}"/>
          </ac:picMkLst>
        </pc:picChg>
      </pc:sldChg>
      <pc:sldChg chg="add del ord">
        <pc:chgData name="Luis Alejandro Baena Marin" userId="6d1063a4-3971-40e6-a3b0-e849d83c7f24" providerId="ADAL" clId="{0836DD66-7749-4572-A27A-D658A1730F2F}" dt="2024-09-07T23:27:22.810" v="10015" actId="47"/>
        <pc:sldMkLst>
          <pc:docMk/>
          <pc:sldMk cId="3115158457" sldId="314"/>
        </pc:sldMkLst>
      </pc:sldChg>
      <pc:sldChg chg="addSp delSp modSp add mod">
        <pc:chgData name="Luis Alejandro Baena Marin" userId="6d1063a4-3971-40e6-a3b0-e849d83c7f24" providerId="ADAL" clId="{0836DD66-7749-4572-A27A-D658A1730F2F}" dt="2024-09-08T23:22:39.641" v="11732" actId="20577"/>
        <pc:sldMkLst>
          <pc:docMk/>
          <pc:sldMk cId="3208854972" sldId="315"/>
        </pc:sldMkLst>
        <pc:spChg chg="mod">
          <ac:chgData name="Luis Alejandro Baena Marin" userId="6d1063a4-3971-40e6-a3b0-e849d83c7f24" providerId="ADAL" clId="{0836DD66-7749-4572-A27A-D658A1730F2F}" dt="2024-09-08T23:22:39.641" v="11732" actId="20577"/>
          <ac:spMkLst>
            <pc:docMk/>
            <pc:sldMk cId="3208854972" sldId="315"/>
            <ac:spMk id="2" creationId="{00000000-0000-0000-0000-000000000000}"/>
          </ac:spMkLst>
        </pc:spChg>
        <pc:spChg chg="add mod">
          <ac:chgData name="Luis Alejandro Baena Marin" userId="6d1063a4-3971-40e6-a3b0-e849d83c7f24" providerId="ADAL" clId="{0836DD66-7749-4572-A27A-D658A1730F2F}" dt="2024-09-07T20:52:13.681" v="9372"/>
          <ac:spMkLst>
            <pc:docMk/>
            <pc:sldMk cId="3208854972" sldId="315"/>
            <ac:spMk id="3" creationId="{F7AA1625-ED14-44BF-94C6-E44AA4528447}"/>
          </ac:spMkLst>
        </pc:spChg>
        <pc:spChg chg="add mod">
          <ac:chgData name="Luis Alejandro Baena Marin" userId="6d1063a4-3971-40e6-a3b0-e849d83c7f24" providerId="ADAL" clId="{0836DD66-7749-4572-A27A-D658A1730F2F}" dt="2024-09-07T20:57:12.094" v="9454" actId="1076"/>
          <ac:spMkLst>
            <pc:docMk/>
            <pc:sldMk cId="3208854972" sldId="315"/>
            <ac:spMk id="4" creationId="{22B67E5B-DF13-26FF-1515-2ADB83AD9F34}"/>
          </ac:spMkLst>
        </pc:spChg>
        <pc:spChg chg="del mod">
          <ac:chgData name="Luis Alejandro Baena Marin" userId="6d1063a4-3971-40e6-a3b0-e849d83c7f24" providerId="ADAL" clId="{0836DD66-7749-4572-A27A-D658A1730F2F}" dt="2024-09-07T20:52:13.442" v="9371" actId="478"/>
          <ac:spMkLst>
            <pc:docMk/>
            <pc:sldMk cId="3208854972" sldId="315"/>
            <ac:spMk id="6" creationId="{00000000-0000-0000-0000-000000000000}"/>
          </ac:spMkLst>
        </pc:spChg>
      </pc:sldChg>
      <pc:sldChg chg="addSp delSp modSp add mod ord">
        <pc:chgData name="Luis Alejandro Baena Marin" userId="6d1063a4-3971-40e6-a3b0-e849d83c7f24" providerId="ADAL" clId="{0836DD66-7749-4572-A27A-D658A1730F2F}" dt="2024-09-07T21:25:05.253" v="9532" actId="20577"/>
        <pc:sldMkLst>
          <pc:docMk/>
          <pc:sldMk cId="1826062712" sldId="316"/>
        </pc:sldMkLst>
        <pc:spChg chg="del mod">
          <ac:chgData name="Luis Alejandro Baena Marin" userId="6d1063a4-3971-40e6-a3b0-e849d83c7f24" providerId="ADAL" clId="{0836DD66-7749-4572-A27A-D658A1730F2F}" dt="2024-09-07T21:24:04.890" v="9526"/>
          <ac:spMkLst>
            <pc:docMk/>
            <pc:sldMk cId="1826062712" sldId="316"/>
            <ac:spMk id="2" creationId="{00000000-0000-0000-0000-000000000000}"/>
          </ac:spMkLst>
        </pc:spChg>
        <pc:spChg chg="add mod">
          <ac:chgData name="Luis Alejandro Baena Marin" userId="6d1063a4-3971-40e6-a3b0-e849d83c7f24" providerId="ADAL" clId="{0836DD66-7749-4572-A27A-D658A1730F2F}" dt="2024-09-07T21:21:52.757" v="9523" actId="20577"/>
          <ac:spMkLst>
            <pc:docMk/>
            <pc:sldMk cId="1826062712" sldId="316"/>
            <ac:spMk id="3" creationId="{BC1B9682-F08B-BC87-AD15-DC11B16D31DD}"/>
          </ac:spMkLst>
        </pc:spChg>
        <pc:spChg chg="add del">
          <ac:chgData name="Luis Alejandro Baena Marin" userId="6d1063a4-3971-40e6-a3b0-e849d83c7f24" providerId="ADAL" clId="{0836DD66-7749-4572-A27A-D658A1730F2F}" dt="2024-09-07T21:24:06.672" v="9528" actId="22"/>
          <ac:spMkLst>
            <pc:docMk/>
            <pc:sldMk cId="1826062712" sldId="316"/>
            <ac:spMk id="5" creationId="{7AF71461-C73A-84DA-6A12-7FD319ECA4ED}"/>
          </ac:spMkLst>
        </pc:spChg>
        <pc:spChg chg="del mod">
          <ac:chgData name="Luis Alejandro Baena Marin" userId="6d1063a4-3971-40e6-a3b0-e849d83c7f24" providerId="ADAL" clId="{0836DD66-7749-4572-A27A-D658A1730F2F}" dt="2024-09-07T21:21:46.393" v="9512" actId="478"/>
          <ac:spMkLst>
            <pc:docMk/>
            <pc:sldMk cId="1826062712" sldId="316"/>
            <ac:spMk id="6" creationId="{00000000-0000-0000-0000-000000000000}"/>
          </ac:spMkLst>
        </pc:spChg>
        <pc:spChg chg="add mod">
          <ac:chgData name="Luis Alejandro Baena Marin" userId="6d1063a4-3971-40e6-a3b0-e849d83c7f24" providerId="ADAL" clId="{0836DD66-7749-4572-A27A-D658A1730F2F}" dt="2024-09-07T21:25:05.253" v="9532" actId="20577"/>
          <ac:spMkLst>
            <pc:docMk/>
            <pc:sldMk cId="1826062712" sldId="316"/>
            <ac:spMk id="8" creationId="{851EDA43-D523-1302-4F38-FAF53139A615}"/>
          </ac:spMkLst>
        </pc:spChg>
      </pc:sldChg>
      <pc:sldChg chg="modSp add del mod">
        <pc:chgData name="Luis Alejandro Baena Marin" userId="6d1063a4-3971-40e6-a3b0-e849d83c7f24" providerId="ADAL" clId="{0836DD66-7749-4572-A27A-D658A1730F2F}" dt="2024-09-07T23:14:55.898" v="9799" actId="2696"/>
        <pc:sldMkLst>
          <pc:docMk/>
          <pc:sldMk cId="4185964398" sldId="317"/>
        </pc:sldMkLst>
        <pc:spChg chg="mod">
          <ac:chgData name="Luis Alejandro Baena Marin" userId="6d1063a4-3971-40e6-a3b0-e849d83c7f24" providerId="ADAL" clId="{0836DD66-7749-4572-A27A-D658A1730F2F}" dt="2024-09-07T23:14:09.089" v="9792" actId="113"/>
          <ac:spMkLst>
            <pc:docMk/>
            <pc:sldMk cId="4185964398" sldId="317"/>
            <ac:spMk id="17" creationId="{9BC6EB51-BE2B-3150-3CB8-C4E50C94154C}"/>
          </ac:spMkLst>
        </pc:spChg>
      </pc:sldChg>
      <pc:sldChg chg="delSp modSp add mod">
        <pc:chgData name="Luis Alejandro Baena Marin" userId="6d1063a4-3971-40e6-a3b0-e849d83c7f24" providerId="ADAL" clId="{0836DD66-7749-4572-A27A-D658A1730F2F}" dt="2024-09-08T23:24:53.365" v="11763" actId="20577"/>
        <pc:sldMkLst>
          <pc:docMk/>
          <pc:sldMk cId="3753759955" sldId="318"/>
        </pc:sldMkLst>
        <pc:spChg chg="del mod">
          <ac:chgData name="Luis Alejandro Baena Marin" userId="6d1063a4-3971-40e6-a3b0-e849d83c7f24" providerId="ADAL" clId="{0836DD66-7749-4572-A27A-D658A1730F2F}" dt="2024-09-07T23:15:16.776" v="9807" actId="478"/>
          <ac:spMkLst>
            <pc:docMk/>
            <pc:sldMk cId="3753759955" sldId="318"/>
            <ac:spMk id="5" creationId="{00000000-0000-0000-0000-000000000000}"/>
          </ac:spMkLst>
        </pc:spChg>
        <pc:spChg chg="mod">
          <ac:chgData name="Luis Alejandro Baena Marin" userId="6d1063a4-3971-40e6-a3b0-e849d83c7f24" providerId="ADAL" clId="{0836DD66-7749-4572-A27A-D658A1730F2F}" dt="2024-09-08T23:24:53.365" v="11763" actId="20577"/>
          <ac:spMkLst>
            <pc:docMk/>
            <pc:sldMk cId="3753759955" sldId="318"/>
            <ac:spMk id="17" creationId="{9BC6EB51-BE2B-3150-3CB8-C4E50C94154C}"/>
          </ac:spMkLst>
        </pc:spChg>
      </pc:sldChg>
      <pc:sldChg chg="modSp add mod ord">
        <pc:chgData name="Luis Alejandro Baena Marin" userId="6d1063a4-3971-40e6-a3b0-e849d83c7f24" providerId="ADAL" clId="{0836DD66-7749-4572-A27A-D658A1730F2F}" dt="2024-09-07T23:15:39.200" v="9812"/>
        <pc:sldMkLst>
          <pc:docMk/>
          <pc:sldMk cId="3608336786" sldId="319"/>
        </pc:sldMkLst>
        <pc:spChg chg="mod">
          <ac:chgData name="Luis Alejandro Baena Marin" userId="6d1063a4-3971-40e6-a3b0-e849d83c7f24" providerId="ADAL" clId="{0836DD66-7749-4572-A27A-D658A1730F2F}" dt="2024-09-07T23:15:34.761" v="9810" actId="20577"/>
          <ac:spMkLst>
            <pc:docMk/>
            <pc:sldMk cId="3608336786" sldId="319"/>
            <ac:spMk id="17" creationId="{9BC6EB51-BE2B-3150-3CB8-C4E50C94154C}"/>
          </ac:spMkLst>
        </pc:spChg>
      </pc:sldChg>
      <pc:sldChg chg="modSp add mod ord">
        <pc:chgData name="Luis Alejandro Baena Marin" userId="6d1063a4-3971-40e6-a3b0-e849d83c7f24" providerId="ADAL" clId="{0836DD66-7749-4572-A27A-D658A1730F2F}" dt="2024-09-08T23:13:12.886" v="11601" actId="20577"/>
        <pc:sldMkLst>
          <pc:docMk/>
          <pc:sldMk cId="2358828534" sldId="320"/>
        </pc:sldMkLst>
        <pc:spChg chg="mod">
          <ac:chgData name="Luis Alejandro Baena Marin" userId="6d1063a4-3971-40e6-a3b0-e849d83c7f24" providerId="ADAL" clId="{0836DD66-7749-4572-A27A-D658A1730F2F}" dt="2024-09-08T23:13:12.886" v="11601" actId="20577"/>
          <ac:spMkLst>
            <pc:docMk/>
            <pc:sldMk cId="2358828534" sldId="320"/>
            <ac:spMk id="2" creationId="{00000000-0000-0000-0000-000000000000}"/>
          </ac:spMkLst>
        </pc:spChg>
        <pc:spChg chg="mod">
          <ac:chgData name="Luis Alejandro Baena Marin" userId="6d1063a4-3971-40e6-a3b0-e849d83c7f24" providerId="ADAL" clId="{0836DD66-7749-4572-A27A-D658A1730F2F}" dt="2024-09-08T23:08:23.509" v="11573" actId="1076"/>
          <ac:spMkLst>
            <pc:docMk/>
            <pc:sldMk cId="2358828534" sldId="320"/>
            <ac:spMk id="4" creationId="{00000000-0000-0000-0000-000000000000}"/>
          </ac:spMkLst>
        </pc:spChg>
        <pc:spChg chg="mod">
          <ac:chgData name="Luis Alejandro Baena Marin" userId="6d1063a4-3971-40e6-a3b0-e849d83c7f24" providerId="ADAL" clId="{0836DD66-7749-4572-A27A-D658A1730F2F}" dt="2024-09-08T23:08:26.312" v="11574" actId="1076"/>
          <ac:spMkLst>
            <pc:docMk/>
            <pc:sldMk cId="2358828534" sldId="320"/>
            <ac:spMk id="9" creationId="{3720DFF2-896A-D7AA-064C-BE835CA5748F}"/>
          </ac:spMkLst>
        </pc:spChg>
      </pc:sldChg>
      <pc:sldChg chg="modSp add mod">
        <pc:chgData name="Luis Alejandro Baena Marin" userId="6d1063a4-3971-40e6-a3b0-e849d83c7f24" providerId="ADAL" clId="{0836DD66-7749-4572-A27A-D658A1730F2F}" dt="2024-09-08T23:14:47.684" v="11653" actId="20577"/>
        <pc:sldMkLst>
          <pc:docMk/>
          <pc:sldMk cId="2000491348" sldId="321"/>
        </pc:sldMkLst>
        <pc:spChg chg="mod">
          <ac:chgData name="Luis Alejandro Baena Marin" userId="6d1063a4-3971-40e6-a3b0-e849d83c7f24" providerId="ADAL" clId="{0836DD66-7749-4572-A27A-D658A1730F2F}" dt="2024-09-08T23:14:47.684" v="11653" actId="20577"/>
          <ac:spMkLst>
            <pc:docMk/>
            <pc:sldMk cId="2000491348" sldId="321"/>
            <ac:spMk id="2" creationId="{00000000-0000-0000-0000-000000000000}"/>
          </ac:spMkLst>
        </pc:spChg>
        <pc:spChg chg="mod">
          <ac:chgData name="Luis Alejandro Baena Marin" userId="6d1063a4-3971-40e6-a3b0-e849d83c7f24" providerId="ADAL" clId="{0836DD66-7749-4572-A27A-D658A1730F2F}" dt="2024-09-08T22:13:58.730" v="10229" actId="1076"/>
          <ac:spMkLst>
            <pc:docMk/>
            <pc:sldMk cId="2000491348" sldId="321"/>
            <ac:spMk id="9" creationId="{3720DFF2-896A-D7AA-064C-BE835CA5748F}"/>
          </ac:spMkLst>
        </pc:spChg>
      </pc:sldChg>
      <pc:sldChg chg="delSp modSp add del mod">
        <pc:chgData name="Luis Alejandro Baena Marin" userId="6d1063a4-3971-40e6-a3b0-e849d83c7f24" providerId="ADAL" clId="{0836DD66-7749-4572-A27A-D658A1730F2F}" dt="2024-09-08T23:09:41.798" v="11580" actId="2696"/>
        <pc:sldMkLst>
          <pc:docMk/>
          <pc:sldMk cId="2039435106" sldId="322"/>
        </pc:sldMkLst>
        <pc:spChg chg="del mod">
          <ac:chgData name="Luis Alejandro Baena Marin" userId="6d1063a4-3971-40e6-a3b0-e849d83c7f24" providerId="ADAL" clId="{0836DD66-7749-4572-A27A-D658A1730F2F}" dt="2024-09-08T23:05:42.347" v="11450" actId="21"/>
          <ac:spMkLst>
            <pc:docMk/>
            <pc:sldMk cId="2039435106" sldId="322"/>
            <ac:spMk id="2" creationId="{00000000-0000-0000-0000-000000000000}"/>
          </ac:spMkLst>
        </pc:spChg>
      </pc:sldChg>
      <pc:sldChg chg="modSp add mod">
        <pc:chgData name="Luis Alejandro Baena Marin" userId="6d1063a4-3971-40e6-a3b0-e849d83c7f24" providerId="ADAL" clId="{0836DD66-7749-4572-A27A-D658A1730F2F}" dt="2024-09-08T22:58:36.508" v="11235" actId="113"/>
        <pc:sldMkLst>
          <pc:docMk/>
          <pc:sldMk cId="2006853522" sldId="323"/>
        </pc:sldMkLst>
        <pc:spChg chg="mod">
          <ac:chgData name="Luis Alejandro Baena Marin" userId="6d1063a4-3971-40e6-a3b0-e849d83c7f24" providerId="ADAL" clId="{0836DD66-7749-4572-A27A-D658A1730F2F}" dt="2024-09-08T22:58:36.508" v="11235" actId="113"/>
          <ac:spMkLst>
            <pc:docMk/>
            <pc:sldMk cId="2006853522" sldId="323"/>
            <ac:spMk id="2" creationId="{00000000-0000-0000-0000-000000000000}"/>
          </ac:spMkLst>
        </pc:spChg>
        <pc:spChg chg="mod">
          <ac:chgData name="Luis Alejandro Baena Marin" userId="6d1063a4-3971-40e6-a3b0-e849d83c7f24" providerId="ADAL" clId="{0836DD66-7749-4572-A27A-D658A1730F2F}" dt="2024-09-08T22:55:38.768" v="11186" actId="1076"/>
          <ac:spMkLst>
            <pc:docMk/>
            <pc:sldMk cId="2006853522" sldId="323"/>
            <ac:spMk id="9" creationId="{3720DFF2-896A-D7AA-064C-BE835CA5748F}"/>
          </ac:spMkLst>
        </pc:spChg>
      </pc:sldChg>
      <pc:sldChg chg="modSp add mod">
        <pc:chgData name="Luis Alejandro Baena Marin" userId="6d1063a4-3971-40e6-a3b0-e849d83c7f24" providerId="ADAL" clId="{0836DD66-7749-4572-A27A-D658A1730F2F}" dt="2024-09-08T23:19:00.338" v="11712" actId="115"/>
        <pc:sldMkLst>
          <pc:docMk/>
          <pc:sldMk cId="936003596" sldId="324"/>
        </pc:sldMkLst>
        <pc:spChg chg="mod">
          <ac:chgData name="Luis Alejandro Baena Marin" userId="6d1063a4-3971-40e6-a3b0-e849d83c7f24" providerId="ADAL" clId="{0836DD66-7749-4572-A27A-D658A1730F2F}" dt="2024-09-08T23:19:00.338" v="11712" actId="115"/>
          <ac:spMkLst>
            <pc:docMk/>
            <pc:sldMk cId="936003596" sldId="324"/>
            <ac:spMk id="2" creationId="{00000000-0000-0000-0000-000000000000}"/>
          </ac:spMkLst>
        </pc:spChg>
        <pc:spChg chg="mod">
          <ac:chgData name="Luis Alejandro Baena Marin" userId="6d1063a4-3971-40e6-a3b0-e849d83c7f24" providerId="ADAL" clId="{0836DD66-7749-4572-A27A-D658A1730F2F}" dt="2024-09-08T22:57:05.094" v="11188" actId="1076"/>
          <ac:spMkLst>
            <pc:docMk/>
            <pc:sldMk cId="936003596" sldId="324"/>
            <ac:spMk id="4" creationId="{00000000-0000-0000-0000-000000000000}"/>
          </ac:spMkLst>
        </pc:spChg>
        <pc:spChg chg="mod">
          <ac:chgData name="Luis Alejandro Baena Marin" userId="6d1063a4-3971-40e6-a3b0-e849d83c7f24" providerId="ADAL" clId="{0836DD66-7749-4572-A27A-D658A1730F2F}" dt="2024-09-08T22:57:06.658" v="11189" actId="1076"/>
          <ac:spMkLst>
            <pc:docMk/>
            <pc:sldMk cId="936003596" sldId="324"/>
            <ac:spMk id="9" creationId="{3720DFF2-896A-D7AA-064C-BE835CA5748F}"/>
          </ac:spMkLst>
        </pc:spChg>
      </pc:sldChg>
      <pc:sldChg chg="addSp delSp modSp add mod">
        <pc:chgData name="Luis Alejandro Baena Marin" userId="6d1063a4-3971-40e6-a3b0-e849d83c7f24" providerId="ADAL" clId="{0836DD66-7749-4572-A27A-D658A1730F2F}" dt="2024-09-08T23:14:49.868" v="11654" actId="20577"/>
        <pc:sldMkLst>
          <pc:docMk/>
          <pc:sldMk cId="386684064" sldId="325"/>
        </pc:sldMkLst>
        <pc:spChg chg="mod">
          <ac:chgData name="Luis Alejandro Baena Marin" userId="6d1063a4-3971-40e6-a3b0-e849d83c7f24" providerId="ADAL" clId="{0836DD66-7749-4572-A27A-D658A1730F2F}" dt="2024-09-08T23:14:49.868" v="11654" actId="20577"/>
          <ac:spMkLst>
            <pc:docMk/>
            <pc:sldMk cId="386684064" sldId="325"/>
            <ac:spMk id="2" creationId="{00000000-0000-0000-0000-000000000000}"/>
          </ac:spMkLst>
        </pc:spChg>
        <pc:spChg chg="add del mod">
          <ac:chgData name="Luis Alejandro Baena Marin" userId="6d1063a4-3971-40e6-a3b0-e849d83c7f24" providerId="ADAL" clId="{0836DD66-7749-4572-A27A-D658A1730F2F}" dt="2024-09-08T23:08:34.339" v="11575" actId="478"/>
          <ac:spMkLst>
            <pc:docMk/>
            <pc:sldMk cId="386684064" sldId="325"/>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5AC9B6-2A16-49F6-BD1C-32979E20E5F5}" type="datetimeFigureOut">
              <a:rPr lang="es-ES" smtClean="0"/>
              <a:t>08/09/2024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A6745C-783E-4B28-8E8C-7E5019A1142F}" type="slidenum">
              <a:rPr lang="es-ES" smtClean="0"/>
              <a:t>‹Nº›</a:t>
            </a:fld>
            <a:endParaRPr lang="es-ES"/>
          </a:p>
        </p:txBody>
      </p:sp>
    </p:spTree>
    <p:extLst>
      <p:ext uri="{BB962C8B-B14F-4D97-AF65-F5344CB8AC3E}">
        <p14:creationId xmlns:p14="http://schemas.microsoft.com/office/powerpoint/2010/main" val="1445236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3A6745C-783E-4B28-8E8C-7E5019A1142F}" type="slidenum">
              <a:rPr lang="es-ES" smtClean="0"/>
              <a:t>20</a:t>
            </a:fld>
            <a:endParaRPr lang="es-ES"/>
          </a:p>
        </p:txBody>
      </p:sp>
    </p:spTree>
    <p:extLst>
      <p:ext uri="{BB962C8B-B14F-4D97-AF65-F5344CB8AC3E}">
        <p14:creationId xmlns:p14="http://schemas.microsoft.com/office/powerpoint/2010/main" val="3223703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3A6745C-783E-4B28-8E8C-7E5019A1142F}" type="slidenum">
              <a:rPr lang="es-ES" smtClean="0"/>
              <a:t>21</a:t>
            </a:fld>
            <a:endParaRPr lang="es-ES"/>
          </a:p>
        </p:txBody>
      </p:sp>
    </p:spTree>
    <p:extLst>
      <p:ext uri="{BB962C8B-B14F-4D97-AF65-F5344CB8AC3E}">
        <p14:creationId xmlns:p14="http://schemas.microsoft.com/office/powerpoint/2010/main" val="1114825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1.gif"/><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gif"/><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31071" y="0"/>
            <a:ext cx="4239083" cy="10287000"/>
            <a:chOff x="0" y="0"/>
            <a:chExt cx="5652111" cy="13716000"/>
          </a:xfrm>
        </p:grpSpPr>
        <p:grpSp>
          <p:nvGrpSpPr>
            <p:cNvPr id="3" name="Group 3"/>
            <p:cNvGrpSpPr/>
            <p:nvPr/>
          </p:nvGrpSpPr>
          <p:grpSpPr>
            <a:xfrm>
              <a:off x="2826056" y="0"/>
              <a:ext cx="2826056" cy="13716000"/>
              <a:chOff x="0" y="0"/>
              <a:chExt cx="558233" cy="2709333"/>
            </a:xfrm>
          </p:grpSpPr>
          <p:sp>
            <p:nvSpPr>
              <p:cNvPr id="4" name="Freeform 4"/>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E0D9"/>
              </a:solidFill>
            </p:spPr>
            <p:txBody>
              <a:bodyPr/>
              <a:lstStyle/>
              <a:p>
                <a:endParaRPr lang="es-ES" dirty="0"/>
              </a:p>
            </p:txBody>
          </p:sp>
          <p:sp>
            <p:nvSpPr>
              <p:cNvPr id="5" name="TextBox 5"/>
              <p:cNvSpPr txBox="1"/>
              <p:nvPr/>
            </p:nvSpPr>
            <p:spPr>
              <a:xfrm>
                <a:off x="0" y="-47625"/>
                <a:ext cx="558233" cy="2756958"/>
              </a:xfrm>
              <a:prstGeom prst="rect">
                <a:avLst/>
              </a:prstGeom>
            </p:spPr>
            <p:txBody>
              <a:bodyPr lIns="50800" tIns="50800" rIns="50800" bIns="50800" rtlCol="0" anchor="ctr"/>
              <a:lstStyle/>
              <a:p>
                <a:pPr algn="ctr">
                  <a:lnSpc>
                    <a:spcPts val="2659"/>
                  </a:lnSpc>
                </a:pPr>
                <a:endParaRPr dirty="0"/>
              </a:p>
            </p:txBody>
          </p:sp>
        </p:grpSp>
        <p:grpSp>
          <p:nvGrpSpPr>
            <p:cNvPr id="6" name="Group 6"/>
            <p:cNvGrpSpPr/>
            <p:nvPr/>
          </p:nvGrpSpPr>
          <p:grpSpPr>
            <a:xfrm>
              <a:off x="1413028" y="0"/>
              <a:ext cx="2826056" cy="13716000"/>
              <a:chOff x="0" y="0"/>
              <a:chExt cx="558233" cy="2709333"/>
            </a:xfrm>
          </p:grpSpPr>
          <p:sp>
            <p:nvSpPr>
              <p:cNvPr id="7" name="Freeform 7"/>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9FC3D0"/>
              </a:solidFill>
            </p:spPr>
            <p:txBody>
              <a:bodyPr/>
              <a:lstStyle/>
              <a:p>
                <a:endParaRPr lang="es-ES" dirty="0"/>
              </a:p>
            </p:txBody>
          </p:sp>
          <p:sp>
            <p:nvSpPr>
              <p:cNvPr id="8" name="TextBox 8"/>
              <p:cNvSpPr txBox="1"/>
              <p:nvPr/>
            </p:nvSpPr>
            <p:spPr>
              <a:xfrm>
                <a:off x="0" y="-47625"/>
                <a:ext cx="558233" cy="2756958"/>
              </a:xfrm>
              <a:prstGeom prst="rect">
                <a:avLst/>
              </a:prstGeom>
            </p:spPr>
            <p:txBody>
              <a:bodyPr lIns="50800" tIns="50800" rIns="50800" bIns="50800" rtlCol="0" anchor="ctr"/>
              <a:lstStyle/>
              <a:p>
                <a:pPr algn="ctr">
                  <a:lnSpc>
                    <a:spcPts val="2659"/>
                  </a:lnSpc>
                </a:pPr>
                <a:endParaRPr dirty="0"/>
              </a:p>
            </p:txBody>
          </p:sp>
        </p:grpSp>
        <p:grpSp>
          <p:nvGrpSpPr>
            <p:cNvPr id="9" name="Group 9"/>
            <p:cNvGrpSpPr/>
            <p:nvPr/>
          </p:nvGrpSpPr>
          <p:grpSpPr>
            <a:xfrm>
              <a:off x="0" y="0"/>
              <a:ext cx="2826056" cy="13716000"/>
              <a:chOff x="0" y="0"/>
              <a:chExt cx="558233" cy="2709333"/>
            </a:xfrm>
          </p:grpSpPr>
          <p:sp>
            <p:nvSpPr>
              <p:cNvPr id="10" name="Freeform 10"/>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C7C6"/>
              </a:solidFill>
            </p:spPr>
            <p:txBody>
              <a:bodyPr/>
              <a:lstStyle/>
              <a:p>
                <a:endParaRPr lang="es-ES" dirty="0"/>
              </a:p>
            </p:txBody>
          </p:sp>
          <p:sp>
            <p:nvSpPr>
              <p:cNvPr id="11" name="TextBox 11"/>
              <p:cNvSpPr txBox="1"/>
              <p:nvPr/>
            </p:nvSpPr>
            <p:spPr>
              <a:xfrm>
                <a:off x="0" y="-47625"/>
                <a:ext cx="558233" cy="2756958"/>
              </a:xfrm>
              <a:prstGeom prst="rect">
                <a:avLst/>
              </a:prstGeom>
            </p:spPr>
            <p:txBody>
              <a:bodyPr lIns="50800" tIns="50800" rIns="50800" bIns="50800" rtlCol="0" anchor="ctr"/>
              <a:lstStyle/>
              <a:p>
                <a:pPr algn="ctr">
                  <a:lnSpc>
                    <a:spcPts val="2659"/>
                  </a:lnSpc>
                </a:pPr>
                <a:endParaRPr dirty="0"/>
              </a:p>
            </p:txBody>
          </p:sp>
        </p:grpSp>
      </p:grpSp>
      <p:sp>
        <p:nvSpPr>
          <p:cNvPr id="12" name="TextBox 12"/>
          <p:cNvSpPr txBox="1"/>
          <p:nvPr/>
        </p:nvSpPr>
        <p:spPr>
          <a:xfrm>
            <a:off x="5253929" y="2065129"/>
            <a:ext cx="11651689" cy="3187186"/>
          </a:xfrm>
          <a:prstGeom prst="rect">
            <a:avLst/>
          </a:prstGeom>
        </p:spPr>
        <p:txBody>
          <a:bodyPr lIns="0" tIns="0" rIns="0" bIns="0" rtlCol="0" anchor="t">
            <a:spAutoFit/>
          </a:bodyPr>
          <a:lstStyle/>
          <a:p>
            <a:pPr algn="ctr">
              <a:lnSpc>
                <a:spcPts val="6207"/>
              </a:lnSpc>
            </a:pPr>
            <a:r>
              <a:rPr lang="en-US" sz="6000" b="1" dirty="0">
                <a:solidFill>
                  <a:srgbClr val="0A2F40"/>
                </a:solidFill>
                <a:latin typeface="Aptos" panose="020B0004020202020204" pitchFamily="34" charset="0"/>
                <a:sym typeface="Alatsi"/>
              </a:rPr>
              <a:t>ALGORITMOS HEURÍSTICOS PARA EL PROBLEMA DE RUTAS DE VEHÍCULOS CON VENTANAS</a:t>
            </a:r>
          </a:p>
          <a:p>
            <a:pPr algn="ctr">
              <a:lnSpc>
                <a:spcPts val="6207"/>
              </a:lnSpc>
            </a:pPr>
            <a:r>
              <a:rPr lang="en-US" sz="6000" b="1" dirty="0">
                <a:solidFill>
                  <a:srgbClr val="0A2F40"/>
                </a:solidFill>
                <a:latin typeface="Aptos" panose="020B0004020202020204" pitchFamily="34" charset="0"/>
                <a:sym typeface="Alatsi"/>
              </a:rPr>
              <a:t>DE TIEMPO</a:t>
            </a:r>
          </a:p>
        </p:txBody>
      </p:sp>
      <p:sp>
        <p:nvSpPr>
          <p:cNvPr id="13" name="Freeform 13"/>
          <p:cNvSpPr/>
          <p:nvPr/>
        </p:nvSpPr>
        <p:spPr>
          <a:xfrm>
            <a:off x="13248018" y="-6477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14" name="TextBox 14"/>
          <p:cNvSpPr txBox="1"/>
          <p:nvPr/>
        </p:nvSpPr>
        <p:spPr>
          <a:xfrm>
            <a:off x="4805421" y="6377692"/>
            <a:ext cx="12625348" cy="629854"/>
          </a:xfrm>
          <a:prstGeom prst="rect">
            <a:avLst/>
          </a:prstGeom>
        </p:spPr>
        <p:txBody>
          <a:bodyPr lIns="0" tIns="0" rIns="0" bIns="0" rtlCol="0" anchor="t">
            <a:spAutoFit/>
          </a:bodyPr>
          <a:lstStyle/>
          <a:p>
            <a:pPr algn="ctr">
              <a:lnSpc>
                <a:spcPts val="5179"/>
              </a:lnSpc>
            </a:pPr>
            <a:r>
              <a:rPr lang="en-US" sz="3699" dirty="0">
                <a:solidFill>
                  <a:srgbClr val="000000"/>
                </a:solidFill>
                <a:latin typeface="Alatsi"/>
                <a:ea typeface="Alatsi"/>
                <a:cs typeface="Alatsi"/>
                <a:sym typeface="Alatsi"/>
              </a:rPr>
              <a:t>Luis Alejandro Baena Marín</a:t>
            </a:r>
          </a:p>
        </p:txBody>
      </p:sp>
      <p:sp>
        <p:nvSpPr>
          <p:cNvPr id="15" name="TextBox 15"/>
          <p:cNvSpPr txBox="1"/>
          <p:nvPr/>
        </p:nvSpPr>
        <p:spPr>
          <a:xfrm>
            <a:off x="7505572" y="8725019"/>
            <a:ext cx="6882108" cy="533281"/>
          </a:xfrm>
          <a:prstGeom prst="rect">
            <a:avLst/>
          </a:prstGeom>
        </p:spPr>
        <p:txBody>
          <a:bodyPr lIns="0" tIns="0" rIns="0" bIns="0" rtlCol="0" anchor="t">
            <a:spAutoFit/>
          </a:bodyPr>
          <a:lstStyle/>
          <a:p>
            <a:pPr algn="ctr">
              <a:lnSpc>
                <a:spcPts val="4376"/>
              </a:lnSpc>
            </a:pPr>
            <a:r>
              <a:rPr lang="en-US" sz="3126" dirty="0">
                <a:solidFill>
                  <a:srgbClr val="000000"/>
                </a:solidFill>
                <a:latin typeface="Alatsi"/>
                <a:ea typeface="Alatsi"/>
                <a:cs typeface="Alatsi"/>
                <a:sym typeface="Alatsi"/>
              </a:rPr>
              <a:t>Universidad EAFIT | 2024</a:t>
            </a:r>
          </a:p>
        </p:txBody>
      </p:sp>
      <p:sp>
        <p:nvSpPr>
          <p:cNvPr id="16" name="Freeform 16"/>
          <p:cNvSpPr/>
          <p:nvPr/>
        </p:nvSpPr>
        <p:spPr>
          <a:xfrm>
            <a:off x="11963400" y="872501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pic>
        <p:nvPicPr>
          <p:cNvPr id="1026" name="Picture 2" descr="Running Truck - Animation Gif by Panda Craft on Dribbble">
            <a:extLst>
              <a:ext uri="{FF2B5EF4-FFF2-40B4-BE49-F238E27FC236}">
                <a16:creationId xmlns:a16="http://schemas.microsoft.com/office/drawing/2014/main" id="{E6CD6027-4D2B-C56F-6A9C-153767B667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8013" y="8241738"/>
            <a:ext cx="2729225" cy="20469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791340" y="2418137"/>
            <a:ext cx="14705320" cy="4442883"/>
          </a:xfrm>
          <a:prstGeom prst="rect">
            <a:avLst/>
          </a:prstGeom>
        </p:spPr>
        <p:txBody>
          <a:bodyPr lIns="0" tIns="0" rIns="0" bIns="0" rtlCol="0" anchor="t">
            <a:spAutoFit/>
          </a:bodyPr>
          <a:lstStyle/>
          <a:p>
            <a:pPr algn="just">
              <a:lnSpc>
                <a:spcPts val="5012"/>
              </a:lnSpc>
            </a:pPr>
            <a:r>
              <a:rPr lang="es-ES" sz="3580" dirty="0">
                <a:solidFill>
                  <a:srgbClr val="000000"/>
                </a:solidFill>
                <a:latin typeface="Roboto"/>
                <a:ea typeface="Roboto"/>
                <a:cs typeface="Roboto"/>
                <a:sym typeface="Roboto"/>
              </a:rPr>
              <a:t>El algoritmo GRASP mejora la búsqueda de soluciones al introducir aleatoriedad en la selección de nodos. En lugar de siempre elegir el nodo más cercano, genera una lista de candidatos (</a:t>
            </a:r>
            <a:r>
              <a:rPr lang="es-ES" sz="3580" i="1" dirty="0">
                <a:solidFill>
                  <a:srgbClr val="000000"/>
                </a:solidFill>
                <a:latin typeface="Roboto"/>
                <a:ea typeface="Roboto"/>
                <a:cs typeface="Roboto"/>
                <a:sym typeface="Roboto"/>
              </a:rPr>
              <a:t>RCL</a:t>
            </a:r>
            <a:r>
              <a:rPr lang="es-ES" sz="3580" dirty="0">
                <a:solidFill>
                  <a:srgbClr val="000000"/>
                </a:solidFill>
                <a:latin typeface="Roboto"/>
                <a:ea typeface="Roboto"/>
                <a:cs typeface="Roboto"/>
                <a:sym typeface="Roboto"/>
              </a:rPr>
              <a:t>) basada en la proximidad y selecciona uno aleatoriamente, controlado por un parámetro </a:t>
            </a:r>
            <a:r>
              <a:rPr lang="es-ES" sz="4000" dirty="0">
                <a:solidFill>
                  <a:srgbClr val="000000"/>
                </a:solidFill>
                <a:latin typeface="Roboto"/>
                <a:ea typeface="Roboto"/>
                <a:cs typeface="Roboto"/>
                <a:sym typeface="Roboto"/>
              </a:rPr>
              <a:t>𝛼</a:t>
            </a:r>
            <a:r>
              <a:rPr lang="es-ES" sz="3580" dirty="0">
                <a:solidFill>
                  <a:srgbClr val="000000"/>
                </a:solidFill>
                <a:latin typeface="Roboto"/>
                <a:ea typeface="Roboto"/>
                <a:cs typeface="Roboto"/>
                <a:sym typeface="Roboto"/>
              </a:rPr>
              <a:t>. Realiza múltiples iteraciones, cada una construyendo una solución desde cero y eligiendo la mejor al final, lo que ayuda a evitar soluciones locales subóptimas.</a:t>
            </a:r>
          </a:p>
        </p:txBody>
      </p:sp>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4" name="Freeform 4"/>
          <p:cNvSpPr/>
          <p:nvPr/>
        </p:nvSpPr>
        <p:spPr>
          <a:xfrm>
            <a:off x="13944600" y="750010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6" name="TextBox 6"/>
          <p:cNvSpPr txBox="1"/>
          <p:nvPr/>
        </p:nvSpPr>
        <p:spPr>
          <a:xfrm>
            <a:off x="2553979" y="887536"/>
            <a:ext cx="13143221" cy="923330"/>
          </a:xfrm>
          <a:prstGeom prst="rect">
            <a:avLst/>
          </a:prstGeom>
        </p:spPr>
        <p:txBody>
          <a:bodyPr wrap="square" lIns="0" tIns="0" rIns="0" bIns="0" rtlCol="0" anchor="t">
            <a:spAutoFit/>
          </a:bodyPr>
          <a:lstStyle/>
          <a:p>
            <a:pPr algn="ctr"/>
            <a:r>
              <a:rPr lang="en-US" sz="6000" b="1" dirty="0">
                <a:solidFill>
                  <a:srgbClr val="0A2F40"/>
                </a:solidFill>
                <a:latin typeface="Aptos" panose="020B0004020202020204" pitchFamily="34" charset="0"/>
              </a:rPr>
              <a:t>A</a:t>
            </a:r>
            <a:r>
              <a:rPr lang="en-US" sz="6000" b="1" i="0" dirty="0">
                <a:solidFill>
                  <a:srgbClr val="0A2F40"/>
                </a:solidFill>
                <a:effectLst/>
                <a:latin typeface="Aptos" panose="020B0004020202020204" pitchFamily="34" charset="0"/>
              </a:rPr>
              <a:t>lgoritmo GRASP</a:t>
            </a:r>
            <a:endParaRPr lang="en-US" sz="6000" dirty="0">
              <a:solidFill>
                <a:srgbClr val="000000"/>
              </a:solidFill>
              <a:latin typeface="Alatsi"/>
              <a:ea typeface="Alatsi"/>
              <a:cs typeface="Alatsi"/>
              <a:sym typeface="Alatsi"/>
            </a:endParaRPr>
          </a:p>
        </p:txBody>
      </p:sp>
      <p:sp>
        <p:nvSpPr>
          <p:cNvPr id="7" name="Freeform 7"/>
          <p:cNvSpPr/>
          <p:nvPr/>
        </p:nvSpPr>
        <p:spPr>
          <a:xfrm>
            <a:off x="-3657600" y="-1238892"/>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Tree>
    <p:extLst>
      <p:ext uri="{BB962C8B-B14F-4D97-AF65-F5344CB8AC3E}">
        <p14:creationId xmlns:p14="http://schemas.microsoft.com/office/powerpoint/2010/main" val="3968141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4" name="Freeform 4"/>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6" name="TextBox 6"/>
          <p:cNvSpPr txBox="1"/>
          <p:nvPr/>
        </p:nvSpPr>
        <p:spPr>
          <a:xfrm>
            <a:off x="2553979" y="887536"/>
            <a:ext cx="13143221" cy="923330"/>
          </a:xfrm>
          <a:prstGeom prst="rect">
            <a:avLst/>
          </a:prstGeom>
        </p:spPr>
        <p:txBody>
          <a:bodyPr wrap="square" lIns="0" tIns="0" rIns="0" bIns="0" rtlCol="0" anchor="t">
            <a:spAutoFit/>
          </a:bodyPr>
          <a:lstStyle/>
          <a:p>
            <a:pPr algn="ctr"/>
            <a:r>
              <a:rPr lang="en-US" sz="6000" b="1" i="0" dirty="0">
                <a:solidFill>
                  <a:srgbClr val="0A2F40"/>
                </a:solidFill>
                <a:effectLst/>
                <a:latin typeface="Aptos" panose="020B0004020202020204" pitchFamily="34" charset="0"/>
              </a:rPr>
              <a:t>Algoritmo GRASP</a:t>
            </a:r>
            <a:endParaRPr lang="en-US" sz="6000" dirty="0">
              <a:solidFill>
                <a:srgbClr val="000000"/>
              </a:solidFill>
              <a:latin typeface="Alatsi"/>
              <a:ea typeface="Alatsi"/>
              <a:cs typeface="Alatsi"/>
              <a:sym typeface="Alatsi"/>
            </a:endParaRPr>
          </a:p>
        </p:txBody>
      </p:sp>
      <p:sp>
        <p:nvSpPr>
          <p:cNvPr id="7" name="Freeform 7"/>
          <p:cNvSpPr/>
          <p:nvPr/>
        </p:nvSpPr>
        <p:spPr>
          <a:xfrm>
            <a:off x="-3657600" y="-1238892"/>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mc:AlternateContent xmlns:mc="http://schemas.openxmlformats.org/markup-compatibility/2006">
        <mc:Choice xmlns:a14="http://schemas.microsoft.com/office/drawing/2010/main" Requires="a14">
          <p:sp>
            <p:nvSpPr>
              <p:cNvPr id="10" name="TextBox 2">
                <a:extLst>
                  <a:ext uri="{FF2B5EF4-FFF2-40B4-BE49-F238E27FC236}">
                    <a16:creationId xmlns:a16="http://schemas.microsoft.com/office/drawing/2014/main" id="{F789D91F-5964-DCE1-4FE2-CB7A0E733F3A}"/>
                  </a:ext>
                </a:extLst>
              </p:cNvPr>
              <p:cNvSpPr txBox="1"/>
              <p:nvPr/>
            </p:nvSpPr>
            <p:spPr>
              <a:xfrm>
                <a:off x="1219200" y="2418137"/>
                <a:ext cx="15277460" cy="5725926"/>
              </a:xfrm>
              <a:prstGeom prst="rect">
                <a:avLst/>
              </a:prstGeom>
            </p:spPr>
            <p:txBody>
              <a:bodyPr wrap="square" lIns="0" tIns="0" rIns="0" bIns="0" rtlCol="0" anchor="t">
                <a:spAutoFit/>
              </a:bodyPr>
              <a:lstStyle/>
              <a:p>
                <a:pPr algn="just">
                  <a:lnSpc>
                    <a:spcPts val="5012"/>
                  </a:lnSpc>
                </a:pPr>
                <a:r>
                  <a:rPr lang="es-ES" sz="3600" dirty="0">
                    <a:solidFill>
                      <a:srgbClr val="000000"/>
                    </a:solidFill>
                    <a:latin typeface="Roboto"/>
                    <a:ea typeface="Roboto"/>
                    <a:cs typeface="Roboto"/>
                    <a:sym typeface="Roboto"/>
                  </a:rPr>
                  <a:t>Parámetros</a:t>
                </a:r>
              </a:p>
              <a:p>
                <a:pPr algn="just">
                  <a:lnSpc>
                    <a:spcPts val="5012"/>
                  </a:lnSpc>
                </a:pPr>
                <a14:m>
                  <m:oMath xmlns:m="http://schemas.openxmlformats.org/officeDocument/2006/math">
                    <m:r>
                      <m:rPr>
                        <m:sty m:val="p"/>
                      </m:rPr>
                      <a:rPr lang="en-US" sz="3600" smtClean="0">
                        <a:solidFill>
                          <a:srgbClr val="000000"/>
                        </a:solidFill>
                        <a:latin typeface="Cambria Math" panose="02040503050406030204" pitchFamily="18" charset="0"/>
                        <a:ea typeface="Roboto"/>
                        <a:cs typeface="Roboto"/>
                        <a:sym typeface="Roboto"/>
                      </a:rPr>
                      <m:t>α</m:t>
                    </m:r>
                    <m:r>
                      <a:rPr lang="en-US" sz="3600" i="1">
                        <a:solidFill>
                          <a:srgbClr val="000000"/>
                        </a:solidFill>
                        <a:latin typeface="Cambria Math" panose="02040503050406030204" pitchFamily="18" charset="0"/>
                        <a:ea typeface="Roboto"/>
                        <a:cs typeface="Roboto"/>
                        <a:sym typeface="Roboto"/>
                      </a:rPr>
                      <m:t> </m:t>
                    </m:r>
                  </m:oMath>
                </a14:m>
                <a:r>
                  <a:rPr lang="es-ES" sz="3600" dirty="0">
                    <a:solidFill>
                      <a:srgbClr val="000000"/>
                    </a:solidFill>
                    <a:latin typeface="Roboto"/>
                    <a:ea typeface="Roboto"/>
                    <a:cs typeface="Roboto"/>
                    <a:sym typeface="Roboto"/>
                  </a:rPr>
                  <a:t>: Controla el tamaño de la RCL. </a:t>
                </a:r>
                <a:r>
                  <a:rPr lang="el-GR" sz="3600" dirty="0">
                    <a:solidFill>
                      <a:srgbClr val="000000"/>
                    </a:solidFill>
                    <a:latin typeface="Roboto"/>
                    <a:ea typeface="Roboto"/>
                    <a:cs typeface="Roboto"/>
                    <a:sym typeface="Roboto"/>
                  </a:rPr>
                  <a:t>(0 ≤ 𝛼</a:t>
                </a:r>
                <a:r>
                  <a:rPr lang="en-US" sz="3600" dirty="0">
                    <a:solidFill>
                      <a:srgbClr val="000000"/>
                    </a:solidFill>
                    <a:latin typeface="Roboto"/>
                    <a:ea typeface="Roboto"/>
                    <a:cs typeface="Roboto"/>
                    <a:sym typeface="Roboto"/>
                  </a:rPr>
                  <a:t> </a:t>
                </a:r>
                <a:r>
                  <a:rPr lang="el-GR" sz="3600" dirty="0">
                    <a:solidFill>
                      <a:srgbClr val="000000"/>
                    </a:solidFill>
                    <a:latin typeface="Roboto"/>
                    <a:ea typeface="Roboto"/>
                    <a:cs typeface="Roboto"/>
                    <a:sym typeface="Roboto"/>
                  </a:rPr>
                  <a:t>≤ 1).</a:t>
                </a:r>
                <a:endParaRPr lang="es-ES" sz="3600" dirty="0">
                  <a:solidFill>
                    <a:srgbClr val="000000"/>
                  </a:solidFill>
                  <a:latin typeface="Roboto"/>
                  <a:ea typeface="Roboto"/>
                  <a:cs typeface="Roboto"/>
                  <a:sym typeface="Roboto"/>
                </a:endParaRPr>
              </a:p>
              <a:p>
                <a:pPr algn="just">
                  <a:lnSpc>
                    <a:spcPts val="5012"/>
                  </a:lnSpc>
                </a:pPr>
                <a14:m>
                  <m:oMath xmlns:m="http://schemas.openxmlformats.org/officeDocument/2006/math">
                    <m:r>
                      <m:rPr>
                        <m:sty m:val="p"/>
                      </m:rPr>
                      <a:rPr lang="en-US" sz="3600" b="0" i="0" smtClean="0">
                        <a:solidFill>
                          <a:srgbClr val="000000"/>
                        </a:solidFill>
                        <a:latin typeface="Cambria Math" panose="02040503050406030204" pitchFamily="18" charset="0"/>
                        <a:ea typeface="Roboto"/>
                        <a:cs typeface="Roboto"/>
                        <a:sym typeface="Roboto"/>
                      </a:rPr>
                      <m:t>n</m:t>
                    </m:r>
                    <m:r>
                      <m:rPr>
                        <m:sty m:val="p"/>
                      </m:rPr>
                      <a:rPr lang="en-US" sz="3600" b="0" i="0" baseline="-25000" smtClean="0">
                        <a:solidFill>
                          <a:srgbClr val="000000"/>
                        </a:solidFill>
                        <a:latin typeface="Cambria Math" panose="02040503050406030204" pitchFamily="18" charset="0"/>
                        <a:ea typeface="Roboto"/>
                        <a:cs typeface="Roboto"/>
                        <a:sym typeface="Roboto"/>
                      </a:rPr>
                      <m:t>iter</m:t>
                    </m:r>
                    <m:r>
                      <a:rPr lang="en-US" sz="3600" i="1" smtClean="0">
                        <a:solidFill>
                          <a:srgbClr val="000000"/>
                        </a:solidFill>
                        <a:latin typeface="Cambria Math" panose="02040503050406030204" pitchFamily="18" charset="0"/>
                        <a:ea typeface="Roboto"/>
                        <a:cs typeface="Roboto"/>
                        <a:sym typeface="Roboto"/>
                      </a:rPr>
                      <m:t> </m:t>
                    </m:r>
                  </m:oMath>
                </a14:m>
                <a:r>
                  <a:rPr lang="es-ES" sz="3600" dirty="0">
                    <a:solidFill>
                      <a:srgbClr val="000000"/>
                    </a:solidFill>
                    <a:latin typeface="Roboto"/>
                    <a:ea typeface="Roboto"/>
                    <a:cs typeface="Roboto"/>
                    <a:sym typeface="Roboto"/>
                  </a:rPr>
                  <a:t>: Número de iteraciones del algoritmo. </a:t>
                </a:r>
                <a:r>
                  <a:rPr lang="el-GR" sz="3600" dirty="0">
                    <a:solidFill>
                      <a:srgbClr val="000000"/>
                    </a:solidFill>
                    <a:latin typeface="Roboto"/>
                    <a:ea typeface="Roboto"/>
                    <a:cs typeface="Roboto"/>
                    <a:sym typeface="Roboto"/>
                  </a:rPr>
                  <a:t>(0 ≤ </a:t>
                </a:r>
                <a14:m>
                  <m:oMath xmlns:m="http://schemas.openxmlformats.org/officeDocument/2006/math">
                    <m:r>
                      <m:rPr>
                        <m:sty m:val="p"/>
                      </m:rPr>
                      <a:rPr lang="en-US" sz="3600">
                        <a:solidFill>
                          <a:srgbClr val="000000"/>
                        </a:solidFill>
                        <a:latin typeface="Cambria Math" panose="02040503050406030204" pitchFamily="18" charset="0"/>
                        <a:ea typeface="Roboto"/>
                        <a:cs typeface="Roboto"/>
                        <a:sym typeface="Roboto"/>
                      </a:rPr>
                      <m:t>n</m:t>
                    </m:r>
                    <m:r>
                      <m:rPr>
                        <m:sty m:val="p"/>
                      </m:rPr>
                      <a:rPr lang="en-US" sz="3600" baseline="-25000">
                        <a:solidFill>
                          <a:srgbClr val="000000"/>
                        </a:solidFill>
                        <a:latin typeface="Cambria Math" panose="02040503050406030204" pitchFamily="18" charset="0"/>
                        <a:ea typeface="Roboto"/>
                        <a:cs typeface="Roboto"/>
                        <a:sym typeface="Roboto"/>
                      </a:rPr>
                      <m:t>iter</m:t>
                    </m:r>
                  </m:oMath>
                </a14:m>
                <a:r>
                  <a:rPr lang="el-GR" sz="3600" dirty="0">
                    <a:solidFill>
                      <a:srgbClr val="000000"/>
                    </a:solidFill>
                    <a:latin typeface="Roboto"/>
                    <a:ea typeface="Roboto"/>
                    <a:cs typeface="Roboto"/>
                    <a:sym typeface="Roboto"/>
                  </a:rPr>
                  <a:t>). </a:t>
                </a:r>
                <a:endParaRPr lang="es-ES" sz="3600" dirty="0">
                  <a:solidFill>
                    <a:srgbClr val="000000"/>
                  </a:solidFill>
                  <a:latin typeface="Roboto"/>
                  <a:ea typeface="Roboto"/>
                  <a:cs typeface="Roboto"/>
                  <a:sym typeface="Roboto"/>
                </a:endParaRPr>
              </a:p>
              <a:p>
                <a:pPr algn="just">
                  <a:lnSpc>
                    <a:spcPts val="5012"/>
                  </a:lnSpc>
                </a:pPr>
                <a:endParaRPr lang="es-ES" sz="3600" dirty="0">
                  <a:solidFill>
                    <a:srgbClr val="000000"/>
                  </a:solidFill>
                  <a:latin typeface="Roboto"/>
                  <a:ea typeface="Roboto"/>
                  <a:cs typeface="Roboto"/>
                  <a:sym typeface="Roboto"/>
                </a:endParaRPr>
              </a:p>
              <a:p>
                <a:pPr algn="just">
                  <a:lnSpc>
                    <a:spcPts val="5012"/>
                  </a:lnSpc>
                </a:pPr>
                <a:r>
                  <a:rPr lang="es-ES" sz="3600" dirty="0">
                    <a:solidFill>
                      <a:srgbClr val="000000"/>
                    </a:solidFill>
                    <a:latin typeface="Roboto"/>
                    <a:ea typeface="Roboto"/>
                    <a:cs typeface="Roboto"/>
                    <a:sym typeface="Roboto"/>
                  </a:rPr>
                  <a:t>Se define RCL como:</a:t>
                </a:r>
                <a14:m>
                  <m:oMath xmlns:m="http://schemas.openxmlformats.org/officeDocument/2006/math">
                    <m:r>
                      <a:rPr lang="en-US" sz="3600" b="0" i="0" smtClean="0">
                        <a:solidFill>
                          <a:srgbClr val="000000"/>
                        </a:solidFill>
                        <a:latin typeface="Cambria Math" panose="02040503050406030204" pitchFamily="18" charset="0"/>
                        <a:ea typeface="Roboto"/>
                        <a:cs typeface="Roboto"/>
                        <a:sym typeface="Roboto"/>
                      </a:rPr>
                      <m:t> </m:t>
                    </m:r>
                  </m:oMath>
                </a14:m>
                <a:endParaRPr lang="en-US" sz="3600" b="0" i="0" dirty="0">
                  <a:solidFill>
                    <a:srgbClr val="000000"/>
                  </a:solidFill>
                  <a:latin typeface="Cambria Math" panose="02040503050406030204" pitchFamily="18" charset="0"/>
                  <a:ea typeface="Roboto"/>
                  <a:cs typeface="Roboto"/>
                  <a:sym typeface="Roboto"/>
                </a:endParaRPr>
              </a:p>
              <a:p>
                <a:pPr algn="just">
                  <a:lnSpc>
                    <a:spcPts val="5012"/>
                  </a:lnSpc>
                </a:pPr>
                <a14:m>
                  <m:oMathPara xmlns:m="http://schemas.openxmlformats.org/officeDocument/2006/math">
                    <m:oMathParaPr>
                      <m:jc m:val="centerGroup"/>
                    </m:oMathParaPr>
                    <m:oMath xmlns:m="http://schemas.openxmlformats.org/officeDocument/2006/math">
                      <m:r>
                        <a:rPr lang="en-US" sz="3600" b="0" i="1" smtClean="0">
                          <a:solidFill>
                            <a:srgbClr val="000000"/>
                          </a:solidFill>
                          <a:latin typeface="Cambria Math" panose="02040503050406030204" pitchFamily="18" charset="0"/>
                          <a:ea typeface="Roboto"/>
                          <a:cs typeface="Roboto"/>
                          <a:sym typeface="Roboto"/>
                        </a:rPr>
                        <m:t>𝑅𝐶𝐿</m:t>
                      </m:r>
                      <m:r>
                        <a:rPr lang="en-US" sz="3600">
                          <a:solidFill>
                            <a:srgbClr val="000000"/>
                          </a:solidFill>
                          <a:latin typeface="Cambria Math" panose="02040503050406030204" pitchFamily="18" charset="0"/>
                          <a:ea typeface="Roboto"/>
                          <a:cs typeface="Roboto"/>
                          <a:sym typeface="Roboto"/>
                        </a:rPr>
                        <m:t>=</m:t>
                      </m:r>
                      <m:d>
                        <m:dPr>
                          <m:begChr m:val="{"/>
                          <m:endChr m:val="}"/>
                          <m:ctrlPr>
                            <a:rPr lang="en-US" sz="3600" i="1">
                              <a:solidFill>
                                <a:srgbClr val="000000"/>
                              </a:solidFill>
                              <a:latin typeface="Cambria Math" panose="02040503050406030204" pitchFamily="18" charset="0"/>
                              <a:ea typeface="Roboto"/>
                              <a:cs typeface="Roboto"/>
                              <a:sym typeface="Roboto"/>
                            </a:rPr>
                          </m:ctrlPr>
                        </m:dPr>
                        <m:e>
                          <m:r>
                            <m:rPr>
                              <m:sty m:val="p"/>
                            </m:rPr>
                            <a:rPr lang="en-US" sz="3600">
                              <a:solidFill>
                                <a:srgbClr val="000000"/>
                              </a:solidFill>
                              <a:latin typeface="Cambria Math" panose="02040503050406030204" pitchFamily="18" charset="0"/>
                              <a:ea typeface="Roboto"/>
                              <a:cs typeface="Roboto"/>
                              <a:sym typeface="Roboto"/>
                            </a:rPr>
                            <m:t>i</m:t>
                          </m:r>
                          <m:r>
                            <a:rPr lang="en-US" sz="3600" b="0" i="0" smtClean="0">
                              <a:solidFill>
                                <a:srgbClr val="000000"/>
                              </a:solidFill>
                              <a:latin typeface="Cambria Math" panose="02040503050406030204" pitchFamily="18" charset="0"/>
                              <a:ea typeface="Roboto"/>
                              <a:cs typeface="Roboto"/>
                              <a:sym typeface="Roboto"/>
                            </a:rPr>
                            <m:t> | </m:t>
                          </m:r>
                          <m:r>
                            <m:rPr>
                              <m:sty m:val="p"/>
                            </m:rPr>
                            <a:rPr lang="en-US" sz="3600">
                              <a:solidFill>
                                <a:srgbClr val="000000"/>
                              </a:solidFill>
                              <a:latin typeface="Cambria Math" panose="02040503050406030204" pitchFamily="18" charset="0"/>
                              <a:ea typeface="Roboto"/>
                              <a:cs typeface="Roboto"/>
                              <a:sym typeface="Roboto"/>
                            </a:rPr>
                            <m:t>valor</m:t>
                          </m:r>
                          <m:r>
                            <m:rPr>
                              <m:sty m:val="p"/>
                            </m:rPr>
                            <a:rPr lang="en-US" sz="3600" baseline="-25000">
                              <a:solidFill>
                                <a:srgbClr val="000000"/>
                              </a:solidFill>
                              <a:latin typeface="Cambria Math" panose="02040503050406030204" pitchFamily="18" charset="0"/>
                              <a:ea typeface="Roboto"/>
                              <a:cs typeface="Roboto"/>
                              <a:sym typeface="Roboto"/>
                            </a:rPr>
                            <m:t>i</m:t>
                          </m:r>
                          <m:r>
                            <a:rPr lang="en-US" sz="3600">
                              <a:solidFill>
                                <a:srgbClr val="000000"/>
                              </a:solidFill>
                              <a:latin typeface="Cambria Math" panose="02040503050406030204" pitchFamily="18" charset="0"/>
                              <a:ea typeface="Roboto"/>
                              <a:cs typeface="Roboto"/>
                              <a:sym typeface="Roboto"/>
                            </a:rPr>
                            <m:t>≤</m:t>
                          </m:r>
                          <m:r>
                            <m:rPr>
                              <m:sty m:val="p"/>
                            </m:rPr>
                            <a:rPr lang="en-US" sz="3600">
                              <a:solidFill>
                                <a:srgbClr val="000000"/>
                              </a:solidFill>
                              <a:latin typeface="Cambria Math" panose="02040503050406030204" pitchFamily="18" charset="0"/>
                              <a:ea typeface="Roboto"/>
                              <a:cs typeface="Roboto"/>
                              <a:sym typeface="Roboto"/>
                            </a:rPr>
                            <m:t>valormi</m:t>
                          </m:r>
                          <m:r>
                            <m:rPr>
                              <m:sty m:val="p"/>
                            </m:rPr>
                            <a:rPr lang="en-US" sz="3600" b="0" i="0" baseline="-25000" smtClean="0">
                              <a:solidFill>
                                <a:srgbClr val="000000"/>
                              </a:solidFill>
                              <a:latin typeface="Cambria Math" panose="02040503050406030204" pitchFamily="18" charset="0"/>
                              <a:ea typeface="Roboto"/>
                              <a:cs typeface="Roboto"/>
                              <a:sym typeface="Roboto"/>
                            </a:rPr>
                            <m:t>n</m:t>
                          </m:r>
                          <m:r>
                            <a:rPr lang="en-US" sz="3600">
                              <a:solidFill>
                                <a:srgbClr val="000000"/>
                              </a:solidFill>
                              <a:latin typeface="Cambria Math" panose="02040503050406030204" pitchFamily="18" charset="0"/>
                              <a:ea typeface="Roboto"/>
                              <a:cs typeface="Roboto"/>
                              <a:sym typeface="Roboto"/>
                            </a:rPr>
                            <m:t>+</m:t>
                          </m:r>
                          <m:r>
                            <m:rPr>
                              <m:sty m:val="p"/>
                            </m:rPr>
                            <a:rPr lang="en-US" sz="3600">
                              <a:solidFill>
                                <a:srgbClr val="000000"/>
                              </a:solidFill>
                              <a:latin typeface="Cambria Math" panose="02040503050406030204" pitchFamily="18" charset="0"/>
                              <a:ea typeface="Roboto"/>
                              <a:cs typeface="Roboto"/>
                              <a:sym typeface="Roboto"/>
                            </a:rPr>
                            <m:t>α</m:t>
                          </m:r>
                          <m:r>
                            <a:rPr lang="en-US" sz="3600">
                              <a:solidFill>
                                <a:srgbClr val="000000"/>
                              </a:solidFill>
                              <a:latin typeface="Cambria Math" panose="02040503050406030204" pitchFamily="18" charset="0"/>
                              <a:ea typeface="Roboto"/>
                              <a:cs typeface="Roboto"/>
                              <a:sym typeface="Roboto"/>
                            </a:rPr>
                            <m:t>∗</m:t>
                          </m:r>
                          <m:d>
                            <m:dPr>
                              <m:ctrlPr>
                                <a:rPr lang="en-US" sz="3600" i="1">
                                  <a:solidFill>
                                    <a:srgbClr val="000000"/>
                                  </a:solidFill>
                                  <a:latin typeface="Cambria Math" panose="02040503050406030204" pitchFamily="18" charset="0"/>
                                  <a:ea typeface="Roboto"/>
                                  <a:cs typeface="Roboto"/>
                                  <a:sym typeface="Roboto"/>
                                </a:rPr>
                              </m:ctrlPr>
                            </m:dPr>
                            <m:e>
                              <m:r>
                                <m:rPr>
                                  <m:sty m:val="p"/>
                                </m:rPr>
                                <a:rPr lang="en-US" sz="3600">
                                  <a:solidFill>
                                    <a:srgbClr val="000000"/>
                                  </a:solidFill>
                                  <a:latin typeface="Cambria Math" panose="02040503050406030204" pitchFamily="18" charset="0"/>
                                  <a:ea typeface="Roboto"/>
                                  <a:cs typeface="Roboto"/>
                                  <a:sym typeface="Roboto"/>
                                </a:rPr>
                                <m:t>valor</m:t>
                              </m:r>
                              <m:r>
                                <m:rPr>
                                  <m:sty m:val="p"/>
                                </m:rPr>
                                <a:rPr lang="en-US" sz="3600" baseline="-25000">
                                  <a:solidFill>
                                    <a:srgbClr val="000000"/>
                                  </a:solidFill>
                                  <a:latin typeface="Cambria Math" panose="02040503050406030204" pitchFamily="18" charset="0"/>
                                  <a:ea typeface="Roboto"/>
                                  <a:cs typeface="Roboto"/>
                                  <a:sym typeface="Roboto"/>
                                </a:rPr>
                                <m:t>m</m:t>
                              </m:r>
                              <m:r>
                                <m:rPr>
                                  <m:sty m:val="p"/>
                                </m:rPr>
                                <a:rPr lang="en-US" sz="3600" b="0" i="0" baseline="-25000" smtClean="0">
                                  <a:solidFill>
                                    <a:srgbClr val="000000"/>
                                  </a:solidFill>
                                  <a:latin typeface="Cambria Math" panose="02040503050406030204" pitchFamily="18" charset="0"/>
                                  <a:ea typeface="Roboto"/>
                                  <a:cs typeface="Roboto"/>
                                  <a:sym typeface="Roboto"/>
                                </a:rPr>
                                <m:t>ax</m:t>
                              </m:r>
                              <m:r>
                                <a:rPr lang="en-US" sz="3600" b="0" i="0" smtClean="0">
                                  <a:solidFill>
                                    <a:srgbClr val="000000"/>
                                  </a:solidFill>
                                  <a:latin typeface="Cambria Math" panose="02040503050406030204" pitchFamily="18" charset="0"/>
                                  <a:ea typeface="Roboto"/>
                                  <a:cs typeface="Roboto"/>
                                  <a:sym typeface="Roboto"/>
                                </a:rPr>
                                <m:t>−</m:t>
                              </m:r>
                              <m:r>
                                <m:rPr>
                                  <m:sty m:val="p"/>
                                </m:rPr>
                                <a:rPr lang="en-US" sz="3600" b="0" i="0" smtClean="0">
                                  <a:solidFill>
                                    <a:srgbClr val="000000"/>
                                  </a:solidFill>
                                  <a:latin typeface="Cambria Math" panose="02040503050406030204" pitchFamily="18" charset="0"/>
                                  <a:ea typeface="Roboto"/>
                                  <a:cs typeface="Roboto"/>
                                  <a:sym typeface="Roboto"/>
                                </a:rPr>
                                <m:t>valormi</m:t>
                              </m:r>
                              <m:r>
                                <m:rPr>
                                  <m:sty m:val="p"/>
                                </m:rPr>
                                <a:rPr lang="en-US" sz="3600" b="0" i="0" baseline="-25000" smtClean="0">
                                  <a:solidFill>
                                    <a:srgbClr val="000000"/>
                                  </a:solidFill>
                                  <a:latin typeface="Cambria Math" panose="02040503050406030204" pitchFamily="18" charset="0"/>
                                  <a:ea typeface="Roboto"/>
                                  <a:cs typeface="Roboto"/>
                                  <a:sym typeface="Roboto"/>
                                </a:rPr>
                                <m:t>n</m:t>
                              </m:r>
                            </m:e>
                          </m:d>
                        </m:e>
                      </m:d>
                    </m:oMath>
                  </m:oMathPara>
                </a14:m>
                <a:endParaRPr lang="en-US" sz="3600" b="0" baseline="-25000" dirty="0">
                  <a:solidFill>
                    <a:srgbClr val="000000"/>
                  </a:solidFill>
                  <a:latin typeface="Roboto"/>
                  <a:ea typeface="Roboto"/>
                  <a:cs typeface="Roboto"/>
                  <a:sym typeface="Roboto"/>
                </a:endParaRPr>
              </a:p>
              <a:p>
                <a:pPr algn="just">
                  <a:lnSpc>
                    <a:spcPts val="5012"/>
                  </a:lnSpc>
                </a:pPr>
                <a:endParaRPr lang="en-US" sz="3600" b="0" baseline="-25000" dirty="0">
                  <a:solidFill>
                    <a:srgbClr val="000000"/>
                  </a:solidFill>
                  <a:latin typeface="Roboto"/>
                  <a:ea typeface="Roboto"/>
                  <a:cs typeface="Roboto"/>
                  <a:sym typeface="Roboto"/>
                </a:endParaRPr>
              </a:p>
              <a:p>
                <a:pPr algn="just">
                  <a:lnSpc>
                    <a:spcPts val="5012"/>
                  </a:lnSpc>
                </a:pPr>
                <a14:m>
                  <m:oMath xmlns:m="http://schemas.openxmlformats.org/officeDocument/2006/math">
                    <m:r>
                      <m:rPr>
                        <m:sty m:val="p"/>
                      </m:rPr>
                      <a:rPr lang="en-US" sz="3600" smtClean="0">
                        <a:solidFill>
                          <a:srgbClr val="000000"/>
                        </a:solidFill>
                        <a:latin typeface="Cambria Math" panose="02040503050406030204" pitchFamily="18" charset="0"/>
                        <a:ea typeface="Roboto"/>
                        <a:cs typeface="Roboto"/>
                        <a:sym typeface="Roboto"/>
                      </a:rPr>
                      <m:t>valor</m:t>
                    </m:r>
                    <m:r>
                      <m:rPr>
                        <m:sty m:val="p"/>
                      </m:rPr>
                      <a:rPr lang="en-US" sz="3600" baseline="-25000">
                        <a:solidFill>
                          <a:srgbClr val="000000"/>
                        </a:solidFill>
                        <a:latin typeface="Cambria Math" panose="02040503050406030204" pitchFamily="18" charset="0"/>
                        <a:ea typeface="Roboto"/>
                        <a:cs typeface="Roboto"/>
                        <a:sym typeface="Roboto"/>
                      </a:rPr>
                      <m:t>i</m:t>
                    </m:r>
                    <m:r>
                      <a:rPr lang="en-US" sz="3600" i="1" baseline="-25000">
                        <a:solidFill>
                          <a:srgbClr val="000000"/>
                        </a:solidFill>
                        <a:latin typeface="Cambria Math" panose="02040503050406030204" pitchFamily="18" charset="0"/>
                        <a:ea typeface="Roboto"/>
                        <a:cs typeface="Roboto"/>
                        <a:sym typeface="Roboto"/>
                      </a:rPr>
                      <m:t> </m:t>
                    </m:r>
                  </m:oMath>
                </a14:m>
                <a:r>
                  <a:rPr lang="es-ES" sz="3600" dirty="0">
                    <a:solidFill>
                      <a:srgbClr val="000000"/>
                    </a:solidFill>
                    <a:latin typeface="Roboto"/>
                    <a:ea typeface="Roboto"/>
                    <a:cs typeface="Roboto"/>
                    <a:sym typeface="Roboto"/>
                  </a:rPr>
                  <a:t>: Distancia del nodo 𝑖 al nodo actual.</a:t>
                </a:r>
              </a:p>
              <a:p>
                <a:pPr algn="just">
                  <a:lnSpc>
                    <a:spcPts val="5012"/>
                  </a:lnSpc>
                </a:pPr>
                <a14:m>
                  <m:oMath xmlns:m="http://schemas.openxmlformats.org/officeDocument/2006/math">
                    <m:r>
                      <m:rPr>
                        <m:sty m:val="p"/>
                      </m:rPr>
                      <a:rPr lang="en-US" sz="3600" i="1">
                        <a:solidFill>
                          <a:srgbClr val="000000"/>
                        </a:solidFill>
                        <a:latin typeface="Cambria Math" panose="02040503050406030204" pitchFamily="18" charset="0"/>
                        <a:ea typeface="Roboto"/>
                        <a:cs typeface="Roboto"/>
                        <a:sym typeface="Roboto"/>
                      </a:rPr>
                      <m:t>v</m:t>
                    </m:r>
                    <m:r>
                      <m:rPr>
                        <m:sty m:val="p"/>
                      </m:rPr>
                      <a:rPr lang="en-US" sz="3600">
                        <a:solidFill>
                          <a:srgbClr val="000000"/>
                        </a:solidFill>
                        <a:latin typeface="Cambria Math" panose="02040503050406030204" pitchFamily="18" charset="0"/>
                        <a:ea typeface="Roboto"/>
                        <a:cs typeface="Roboto"/>
                        <a:sym typeface="Roboto"/>
                      </a:rPr>
                      <m:t>alor</m:t>
                    </m:r>
                    <m:r>
                      <m:rPr>
                        <m:sty m:val="p"/>
                      </m:rPr>
                      <a:rPr lang="en-US" sz="3600" b="0" i="0" baseline="-25000" smtClean="0">
                        <a:solidFill>
                          <a:srgbClr val="000000"/>
                        </a:solidFill>
                        <a:latin typeface="Cambria Math" panose="02040503050406030204" pitchFamily="18" charset="0"/>
                        <a:ea typeface="Roboto"/>
                        <a:cs typeface="Roboto"/>
                        <a:sym typeface="Roboto"/>
                      </a:rPr>
                      <m:t>min</m:t>
                    </m:r>
                  </m:oMath>
                </a14:m>
                <a:r>
                  <a:rPr lang="es-ES" sz="3600" dirty="0">
                    <a:solidFill>
                      <a:srgbClr val="000000"/>
                    </a:solidFill>
                    <a:latin typeface="Roboto"/>
                    <a:ea typeface="Roboto"/>
                    <a:cs typeface="Roboto"/>
                    <a:sym typeface="Roboto"/>
                  </a:rPr>
                  <a:t> y </a:t>
                </a:r>
                <a14:m>
                  <m:oMath xmlns:m="http://schemas.openxmlformats.org/officeDocument/2006/math">
                    <m:r>
                      <m:rPr>
                        <m:sty m:val="p"/>
                      </m:rPr>
                      <a:rPr lang="en-US" sz="3600">
                        <a:solidFill>
                          <a:srgbClr val="000000"/>
                        </a:solidFill>
                        <a:latin typeface="Cambria Math" panose="02040503050406030204" pitchFamily="18" charset="0"/>
                        <a:ea typeface="Roboto"/>
                        <a:cs typeface="Roboto"/>
                        <a:sym typeface="Roboto"/>
                      </a:rPr>
                      <m:t>valor</m:t>
                    </m:r>
                    <m:r>
                      <a:rPr lang="en-US" sz="3600" b="0" i="1" baseline="-25000" smtClean="0">
                        <a:solidFill>
                          <a:srgbClr val="000000"/>
                        </a:solidFill>
                        <a:latin typeface="Cambria Math" panose="02040503050406030204" pitchFamily="18" charset="0"/>
                        <a:ea typeface="Roboto"/>
                        <a:cs typeface="Roboto"/>
                        <a:sym typeface="Roboto"/>
                      </a:rPr>
                      <m:t>𝑚𝑎𝑥</m:t>
                    </m:r>
                    <m:r>
                      <a:rPr lang="en-US" sz="3600" i="1" baseline="-25000">
                        <a:solidFill>
                          <a:srgbClr val="000000"/>
                        </a:solidFill>
                        <a:latin typeface="Cambria Math" panose="02040503050406030204" pitchFamily="18" charset="0"/>
                        <a:ea typeface="Roboto"/>
                        <a:cs typeface="Roboto"/>
                        <a:sym typeface="Roboto"/>
                      </a:rPr>
                      <m:t> </m:t>
                    </m:r>
                  </m:oMath>
                </a14:m>
                <a:r>
                  <a:rPr lang="es-ES" sz="3600" dirty="0">
                    <a:solidFill>
                      <a:srgbClr val="000000"/>
                    </a:solidFill>
                    <a:latin typeface="Roboto"/>
                    <a:ea typeface="Roboto"/>
                    <a:cs typeface="Roboto"/>
                    <a:sym typeface="Roboto"/>
                  </a:rPr>
                  <a:t>​ : Distancia mínima y máxima en la lista. </a:t>
                </a:r>
                <a:endParaRPr lang="en-US" sz="3600" b="0" baseline="-25000" dirty="0">
                  <a:solidFill>
                    <a:srgbClr val="000000"/>
                  </a:solidFill>
                  <a:latin typeface="Roboto"/>
                  <a:ea typeface="Roboto"/>
                  <a:cs typeface="Roboto"/>
                  <a:sym typeface="Roboto"/>
                </a:endParaRPr>
              </a:p>
            </p:txBody>
          </p:sp>
        </mc:Choice>
        <mc:Fallback>
          <p:sp>
            <p:nvSpPr>
              <p:cNvPr id="10" name="TextBox 2">
                <a:extLst>
                  <a:ext uri="{FF2B5EF4-FFF2-40B4-BE49-F238E27FC236}">
                    <a16:creationId xmlns:a16="http://schemas.microsoft.com/office/drawing/2014/main" id="{F789D91F-5964-DCE1-4FE2-CB7A0E733F3A}"/>
                  </a:ext>
                </a:extLst>
              </p:cNvPr>
              <p:cNvSpPr txBox="1">
                <a:spLocks noRot="1" noChangeAspect="1" noMove="1" noResize="1" noEditPoints="1" noAdjustHandles="1" noChangeArrowheads="1" noChangeShapeType="1" noTextEdit="1"/>
              </p:cNvSpPr>
              <p:nvPr/>
            </p:nvSpPr>
            <p:spPr>
              <a:xfrm>
                <a:off x="1219200" y="2418137"/>
                <a:ext cx="15277460" cy="5725926"/>
              </a:xfrm>
              <a:prstGeom prst="rect">
                <a:avLst/>
              </a:prstGeom>
              <a:blipFill>
                <a:blip r:embed="rId4"/>
                <a:stretch>
                  <a:fillRect l="-1796" t="-1704" b="-3834"/>
                </a:stretch>
              </a:blipFill>
            </p:spPr>
            <p:txBody>
              <a:bodyPr/>
              <a:lstStyle/>
              <a:p>
                <a:r>
                  <a:rPr lang="es-419">
                    <a:noFill/>
                  </a:rPr>
                  <a:t> </a:t>
                </a:r>
              </a:p>
            </p:txBody>
          </p:sp>
        </mc:Fallback>
      </mc:AlternateContent>
    </p:spTree>
    <p:extLst>
      <p:ext uri="{BB962C8B-B14F-4D97-AF65-F5344CB8AC3E}">
        <p14:creationId xmlns:p14="http://schemas.microsoft.com/office/powerpoint/2010/main" val="1363953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302698" y="952500"/>
            <a:ext cx="11582399" cy="7012176"/>
          </a:xfrm>
          <a:prstGeom prst="rect">
            <a:avLst/>
          </a:prstGeom>
        </p:spPr>
        <p:txBody>
          <a:bodyPr wrap="square" lIns="0" tIns="0" rIns="0" bIns="0" rtlCol="0" anchor="t">
            <a:spAutoFit/>
          </a:bodyPr>
          <a:lstStyle/>
          <a:p>
            <a:pPr algn="just">
              <a:spcBef>
                <a:spcPts val="500"/>
              </a:spcBef>
              <a:spcAft>
                <a:spcPts val="500"/>
              </a:spcAft>
            </a:pPr>
            <a:r>
              <a:rPr lang="es-ES" sz="2800" b="1" dirty="0">
                <a:solidFill>
                  <a:srgbClr val="000000"/>
                </a:solidFill>
                <a:latin typeface="Roboto"/>
                <a:ea typeface="Roboto"/>
                <a:cs typeface="Roboto"/>
                <a:sym typeface="Roboto"/>
              </a:rPr>
              <a:t>Entrada: </a:t>
            </a:r>
            <a:r>
              <a:rPr lang="es-ES" sz="2800" dirty="0">
                <a:solidFill>
                  <a:srgbClr val="000000"/>
                </a:solidFill>
                <a:latin typeface="Roboto"/>
                <a:ea typeface="Roboto"/>
                <a:cs typeface="Roboto"/>
                <a:sym typeface="Roboto"/>
              </a:rPr>
              <a:t>instancia: número e información de los nodos, capacidad vehículo, </a:t>
            </a:r>
            <a:r>
              <a:rPr lang="es-ES" sz="2800" dirty="0" err="1">
                <a:solidFill>
                  <a:srgbClr val="000000"/>
                </a:solidFill>
                <a:latin typeface="Roboto"/>
                <a:ea typeface="Roboto"/>
                <a:cs typeface="Roboto"/>
                <a:sym typeface="Roboto"/>
              </a:rPr>
              <a:t>max_iteraciones</a:t>
            </a:r>
            <a:r>
              <a:rPr lang="es-ES" sz="2800" dirty="0">
                <a:solidFill>
                  <a:srgbClr val="000000"/>
                </a:solidFill>
                <a:latin typeface="Roboto"/>
                <a:ea typeface="Roboto"/>
                <a:cs typeface="Roboto"/>
                <a:sym typeface="Roboto"/>
              </a:rPr>
              <a:t>, </a:t>
            </a:r>
            <a:r>
              <a:rPr lang="el-GR" sz="2800" dirty="0">
                <a:solidFill>
                  <a:srgbClr val="000000"/>
                </a:solidFill>
                <a:latin typeface="Roboto"/>
                <a:ea typeface="Roboto"/>
                <a:cs typeface="Roboto"/>
                <a:sym typeface="Roboto"/>
              </a:rPr>
              <a:t>𝛼</a:t>
            </a:r>
            <a:endParaRPr lang="es-ES" sz="2800" dirty="0">
              <a:solidFill>
                <a:srgbClr val="000000"/>
              </a:solidFill>
              <a:latin typeface="Roboto"/>
              <a:ea typeface="Roboto"/>
              <a:cs typeface="Roboto"/>
              <a:sym typeface="Roboto"/>
            </a:endParaRPr>
          </a:p>
          <a:p>
            <a:pPr algn="just">
              <a:spcBef>
                <a:spcPts val="500"/>
              </a:spcBef>
              <a:spcAft>
                <a:spcPts val="500"/>
              </a:spcAft>
            </a:pPr>
            <a:r>
              <a:rPr lang="es-ES" sz="2800" b="1" dirty="0">
                <a:solidFill>
                  <a:srgbClr val="000000"/>
                </a:solidFill>
                <a:latin typeface="Roboto"/>
                <a:ea typeface="Roboto"/>
                <a:cs typeface="Roboto"/>
                <a:sym typeface="Roboto"/>
              </a:rPr>
              <a:t>Salida:</a:t>
            </a:r>
            <a:r>
              <a:rPr lang="es-ES" sz="2800" dirty="0">
                <a:solidFill>
                  <a:srgbClr val="000000"/>
                </a:solidFill>
                <a:latin typeface="Roboto"/>
                <a:ea typeface="Roboto"/>
                <a:cs typeface="Roboto"/>
                <a:sym typeface="Roboto"/>
              </a:rPr>
              <a:t> </a:t>
            </a:r>
            <a:r>
              <a:rPr lang="es-ES" sz="2800" dirty="0" err="1">
                <a:solidFill>
                  <a:srgbClr val="000000"/>
                </a:solidFill>
                <a:latin typeface="Roboto"/>
                <a:ea typeface="Roboto"/>
                <a:cs typeface="Roboto"/>
                <a:sym typeface="Roboto"/>
              </a:rPr>
              <a:t>mejor_solución</a:t>
            </a:r>
            <a:endParaRPr lang="es-ES" sz="2800" dirty="0">
              <a:solidFill>
                <a:srgbClr val="000000"/>
              </a:solidFill>
              <a:latin typeface="Roboto"/>
              <a:ea typeface="Roboto"/>
              <a:cs typeface="Roboto"/>
              <a:sym typeface="Roboto"/>
            </a:endParaRPr>
          </a:p>
          <a:p>
            <a:pPr algn="just">
              <a:spcBef>
                <a:spcPts val="500"/>
              </a:spcBef>
              <a:spcAft>
                <a:spcPts val="500"/>
              </a:spcAft>
            </a:pPr>
            <a:endParaRPr lang="es-ES" sz="2800" dirty="0">
              <a:solidFill>
                <a:srgbClr val="000000"/>
              </a:solidFill>
              <a:latin typeface="Roboto"/>
              <a:ea typeface="Roboto"/>
              <a:cs typeface="Roboto"/>
              <a:sym typeface="Roboto"/>
            </a:endParaRPr>
          </a:p>
          <a:p>
            <a:pPr algn="just">
              <a:spcBef>
                <a:spcPts val="500"/>
              </a:spcBef>
              <a:spcAft>
                <a:spcPts val="500"/>
              </a:spcAft>
            </a:pPr>
            <a:r>
              <a:rPr lang="es-ES" sz="2800" b="1" dirty="0">
                <a:solidFill>
                  <a:srgbClr val="000000"/>
                </a:solidFill>
                <a:latin typeface="Roboto"/>
                <a:ea typeface="Roboto"/>
                <a:cs typeface="Roboto"/>
                <a:sym typeface="Roboto"/>
              </a:rPr>
              <a:t>1. </a:t>
            </a:r>
            <a:r>
              <a:rPr lang="es-ES" sz="2800" dirty="0">
                <a:solidFill>
                  <a:srgbClr val="000000"/>
                </a:solidFill>
                <a:latin typeface="Roboto"/>
                <a:ea typeface="Roboto"/>
                <a:cs typeface="Roboto"/>
                <a:sym typeface="Roboto"/>
              </a:rPr>
              <a:t>Inicializar </a:t>
            </a:r>
            <a:r>
              <a:rPr lang="es-ES" sz="2800" dirty="0" err="1">
                <a:solidFill>
                  <a:srgbClr val="000000"/>
                </a:solidFill>
                <a:latin typeface="Roboto"/>
                <a:ea typeface="Roboto"/>
                <a:cs typeface="Roboto"/>
                <a:sym typeface="Roboto"/>
              </a:rPr>
              <a:t>mejor_solucion</a:t>
            </a:r>
            <a:r>
              <a:rPr lang="es-ES" sz="2800" dirty="0">
                <a:solidFill>
                  <a:srgbClr val="000000"/>
                </a:solidFill>
                <a:latin typeface="Roboto"/>
                <a:ea typeface="Roboto"/>
                <a:cs typeface="Roboto"/>
                <a:sym typeface="Roboto"/>
              </a:rPr>
              <a:t> como vacío</a:t>
            </a:r>
          </a:p>
          <a:p>
            <a:pPr algn="just">
              <a:spcBef>
                <a:spcPts val="500"/>
              </a:spcBef>
              <a:spcAft>
                <a:spcPts val="500"/>
              </a:spcAft>
            </a:pPr>
            <a:r>
              <a:rPr lang="es-ES" sz="2800" b="1" dirty="0">
                <a:solidFill>
                  <a:srgbClr val="000000"/>
                </a:solidFill>
                <a:latin typeface="Roboto"/>
                <a:ea typeface="Roboto"/>
                <a:cs typeface="Roboto"/>
                <a:sym typeface="Roboto"/>
              </a:rPr>
              <a:t>2. </a:t>
            </a:r>
            <a:r>
              <a:rPr lang="es-ES" sz="2800" dirty="0">
                <a:solidFill>
                  <a:srgbClr val="000000"/>
                </a:solidFill>
                <a:latin typeface="Roboto"/>
                <a:ea typeface="Roboto"/>
                <a:cs typeface="Roboto"/>
                <a:sym typeface="Roboto"/>
              </a:rPr>
              <a:t>Inicializar </a:t>
            </a:r>
            <a:r>
              <a:rPr lang="es-ES" sz="2800" dirty="0" err="1">
                <a:solidFill>
                  <a:srgbClr val="000000"/>
                </a:solidFill>
                <a:latin typeface="Roboto"/>
                <a:ea typeface="Roboto"/>
                <a:cs typeface="Roboto"/>
                <a:sym typeface="Roboto"/>
              </a:rPr>
              <a:t>mejor_distancia</a:t>
            </a:r>
            <a:r>
              <a:rPr lang="es-ES" sz="2800" dirty="0">
                <a:solidFill>
                  <a:srgbClr val="000000"/>
                </a:solidFill>
                <a:latin typeface="Roboto"/>
                <a:ea typeface="Roboto"/>
                <a:cs typeface="Roboto"/>
                <a:sym typeface="Roboto"/>
              </a:rPr>
              <a:t> como infinito</a:t>
            </a:r>
          </a:p>
          <a:p>
            <a:pPr algn="just">
              <a:spcBef>
                <a:spcPts val="500"/>
              </a:spcBef>
              <a:spcAft>
                <a:spcPts val="500"/>
              </a:spcAft>
            </a:pPr>
            <a:r>
              <a:rPr lang="es-ES" sz="2800" b="1" dirty="0">
                <a:solidFill>
                  <a:srgbClr val="000000"/>
                </a:solidFill>
                <a:latin typeface="Roboto"/>
                <a:ea typeface="Roboto"/>
                <a:cs typeface="Roboto"/>
                <a:sym typeface="Roboto"/>
              </a:rPr>
              <a:t>3. </a:t>
            </a:r>
            <a:r>
              <a:rPr lang="es-ES" sz="2800" dirty="0">
                <a:solidFill>
                  <a:srgbClr val="000000"/>
                </a:solidFill>
                <a:latin typeface="Roboto"/>
                <a:ea typeface="Roboto"/>
                <a:cs typeface="Roboto"/>
                <a:sym typeface="Roboto"/>
              </a:rPr>
              <a:t>Para </a:t>
            </a:r>
            <a:r>
              <a:rPr lang="es-ES" sz="2800" dirty="0" err="1">
                <a:solidFill>
                  <a:srgbClr val="000000"/>
                </a:solidFill>
                <a:latin typeface="Roboto"/>
                <a:ea typeface="Roboto"/>
                <a:cs typeface="Roboto"/>
                <a:sym typeface="Roboto"/>
              </a:rPr>
              <a:t>iter</a:t>
            </a:r>
            <a:r>
              <a:rPr lang="es-ES" sz="2800" dirty="0">
                <a:solidFill>
                  <a:srgbClr val="000000"/>
                </a:solidFill>
                <a:latin typeface="Roboto"/>
                <a:ea typeface="Roboto"/>
                <a:cs typeface="Roboto"/>
                <a:sym typeface="Roboto"/>
              </a:rPr>
              <a:t> de 1 a </a:t>
            </a:r>
            <a:r>
              <a:rPr lang="es-ES" sz="2800" dirty="0" err="1">
                <a:solidFill>
                  <a:srgbClr val="000000"/>
                </a:solidFill>
                <a:latin typeface="Roboto"/>
                <a:ea typeface="Roboto"/>
                <a:cs typeface="Roboto"/>
                <a:sym typeface="Roboto"/>
              </a:rPr>
              <a:t>max_iteraciones</a:t>
            </a:r>
            <a:r>
              <a:rPr lang="es-ES" sz="2800" dirty="0">
                <a:solidFill>
                  <a:srgbClr val="000000"/>
                </a:solidFill>
                <a:latin typeface="Roboto"/>
                <a:ea typeface="Roboto"/>
                <a:cs typeface="Roboto"/>
                <a:sym typeface="Roboto"/>
              </a:rPr>
              <a:t>:</a:t>
            </a:r>
          </a:p>
          <a:p>
            <a:pPr algn="just">
              <a:spcBef>
                <a:spcPts val="500"/>
              </a:spcBef>
              <a:spcAft>
                <a:spcPts val="500"/>
              </a:spcAft>
            </a:pPr>
            <a:r>
              <a:rPr lang="es-ES" sz="2800" b="1" dirty="0">
                <a:solidFill>
                  <a:srgbClr val="000000"/>
                </a:solidFill>
                <a:latin typeface="Roboto"/>
                <a:ea typeface="Roboto"/>
                <a:cs typeface="Roboto"/>
                <a:sym typeface="Roboto"/>
              </a:rPr>
              <a:t>    4. </a:t>
            </a:r>
            <a:r>
              <a:rPr lang="es-ES" sz="2800" dirty="0" err="1">
                <a:solidFill>
                  <a:srgbClr val="000000"/>
                </a:solidFill>
                <a:latin typeface="Roboto"/>
                <a:ea typeface="Roboto"/>
                <a:cs typeface="Roboto"/>
                <a:sym typeface="Roboto"/>
              </a:rPr>
              <a:t>solucion</a:t>
            </a:r>
            <a:r>
              <a:rPr lang="es-ES" sz="2800" dirty="0">
                <a:solidFill>
                  <a:srgbClr val="000000"/>
                </a:solidFill>
                <a:latin typeface="Roboto"/>
                <a:ea typeface="Roboto"/>
                <a:cs typeface="Roboto"/>
                <a:sym typeface="Roboto"/>
              </a:rPr>
              <a:t> = </a:t>
            </a:r>
            <a:r>
              <a:rPr lang="es-ES" sz="2800" dirty="0" err="1">
                <a:solidFill>
                  <a:srgbClr val="000000"/>
                </a:solidFill>
                <a:latin typeface="Roboto"/>
                <a:ea typeface="Roboto"/>
                <a:cs typeface="Roboto"/>
                <a:sym typeface="Roboto"/>
              </a:rPr>
              <a:t>solucion_GRASP</a:t>
            </a:r>
            <a:r>
              <a:rPr lang="es-ES" sz="2800" dirty="0">
                <a:solidFill>
                  <a:srgbClr val="000000"/>
                </a:solidFill>
                <a:latin typeface="Roboto"/>
                <a:ea typeface="Roboto"/>
                <a:cs typeface="Roboto"/>
                <a:sym typeface="Roboto"/>
              </a:rPr>
              <a:t>()</a:t>
            </a:r>
          </a:p>
          <a:p>
            <a:pPr algn="just">
              <a:spcBef>
                <a:spcPts val="500"/>
              </a:spcBef>
              <a:spcAft>
                <a:spcPts val="500"/>
              </a:spcAft>
            </a:pPr>
            <a:r>
              <a:rPr lang="es-ES" sz="2800" b="1" dirty="0">
                <a:solidFill>
                  <a:srgbClr val="000000"/>
                </a:solidFill>
                <a:latin typeface="Roboto"/>
                <a:ea typeface="Roboto"/>
                <a:cs typeface="Roboto"/>
                <a:sym typeface="Roboto"/>
              </a:rPr>
              <a:t>    5. </a:t>
            </a:r>
            <a:r>
              <a:rPr lang="es-ES" sz="2800" dirty="0">
                <a:solidFill>
                  <a:srgbClr val="000000"/>
                </a:solidFill>
                <a:latin typeface="Roboto"/>
                <a:ea typeface="Roboto"/>
                <a:cs typeface="Roboto"/>
                <a:sym typeface="Roboto"/>
              </a:rPr>
              <a:t>distancia = sumar las distancias de todas las rutas en solución</a:t>
            </a:r>
          </a:p>
          <a:p>
            <a:pPr algn="just">
              <a:spcBef>
                <a:spcPts val="500"/>
              </a:spcBef>
              <a:spcAft>
                <a:spcPts val="500"/>
              </a:spcAft>
            </a:pPr>
            <a:r>
              <a:rPr lang="es-ES" sz="2800" b="1" dirty="0">
                <a:solidFill>
                  <a:srgbClr val="000000"/>
                </a:solidFill>
                <a:latin typeface="Roboto"/>
                <a:ea typeface="Roboto"/>
                <a:cs typeface="Roboto"/>
                <a:sym typeface="Roboto"/>
              </a:rPr>
              <a:t>    6.</a:t>
            </a:r>
            <a:r>
              <a:rPr lang="es-ES" sz="2800" dirty="0">
                <a:solidFill>
                  <a:srgbClr val="000000"/>
                </a:solidFill>
                <a:latin typeface="Roboto"/>
                <a:ea typeface="Roboto"/>
                <a:cs typeface="Roboto"/>
                <a:sym typeface="Roboto"/>
              </a:rPr>
              <a:t> Si distancia &lt; </a:t>
            </a:r>
            <a:r>
              <a:rPr lang="es-ES" sz="2800" dirty="0" err="1">
                <a:solidFill>
                  <a:srgbClr val="000000"/>
                </a:solidFill>
                <a:latin typeface="Roboto"/>
                <a:ea typeface="Roboto"/>
                <a:cs typeface="Roboto"/>
                <a:sym typeface="Roboto"/>
              </a:rPr>
              <a:t>mejor_distancia</a:t>
            </a:r>
            <a:r>
              <a:rPr lang="es-ES" sz="2800" dirty="0">
                <a:solidFill>
                  <a:srgbClr val="000000"/>
                </a:solidFill>
                <a:latin typeface="Roboto"/>
                <a:ea typeface="Roboto"/>
                <a:cs typeface="Roboto"/>
                <a:sym typeface="Roboto"/>
              </a:rPr>
              <a:t>:</a:t>
            </a:r>
          </a:p>
          <a:p>
            <a:pPr algn="just">
              <a:spcBef>
                <a:spcPts val="500"/>
              </a:spcBef>
              <a:spcAft>
                <a:spcPts val="500"/>
              </a:spcAft>
            </a:pPr>
            <a:r>
              <a:rPr lang="es-ES" sz="2800" b="1" dirty="0">
                <a:solidFill>
                  <a:srgbClr val="000000"/>
                </a:solidFill>
                <a:latin typeface="Roboto"/>
                <a:ea typeface="Roboto"/>
                <a:cs typeface="Roboto"/>
                <a:sym typeface="Roboto"/>
              </a:rPr>
              <a:t>        7. </a:t>
            </a:r>
            <a:r>
              <a:rPr lang="es-ES" sz="2800" dirty="0" err="1">
                <a:solidFill>
                  <a:srgbClr val="000000"/>
                </a:solidFill>
                <a:latin typeface="Roboto"/>
                <a:ea typeface="Roboto"/>
                <a:cs typeface="Roboto"/>
                <a:sym typeface="Roboto"/>
              </a:rPr>
              <a:t>mejor_distancia</a:t>
            </a:r>
            <a:r>
              <a:rPr lang="es-ES" sz="2800" dirty="0">
                <a:solidFill>
                  <a:srgbClr val="000000"/>
                </a:solidFill>
                <a:latin typeface="Roboto"/>
                <a:ea typeface="Roboto"/>
                <a:cs typeface="Roboto"/>
                <a:sym typeface="Roboto"/>
              </a:rPr>
              <a:t> = distancia</a:t>
            </a:r>
          </a:p>
          <a:p>
            <a:pPr algn="just">
              <a:spcBef>
                <a:spcPts val="500"/>
              </a:spcBef>
              <a:spcAft>
                <a:spcPts val="500"/>
              </a:spcAft>
            </a:pPr>
            <a:r>
              <a:rPr lang="es-ES" sz="2800" b="1" dirty="0">
                <a:solidFill>
                  <a:srgbClr val="000000"/>
                </a:solidFill>
                <a:latin typeface="Roboto"/>
                <a:ea typeface="Roboto"/>
                <a:cs typeface="Roboto"/>
                <a:sym typeface="Roboto"/>
              </a:rPr>
              <a:t>        8. </a:t>
            </a:r>
            <a:r>
              <a:rPr lang="es-ES" sz="2800" dirty="0" err="1">
                <a:solidFill>
                  <a:srgbClr val="000000"/>
                </a:solidFill>
                <a:latin typeface="Roboto"/>
                <a:ea typeface="Roboto"/>
                <a:cs typeface="Roboto"/>
                <a:sym typeface="Roboto"/>
              </a:rPr>
              <a:t>mejor_solucion</a:t>
            </a:r>
            <a:r>
              <a:rPr lang="es-ES" sz="2800" dirty="0">
                <a:solidFill>
                  <a:srgbClr val="000000"/>
                </a:solidFill>
                <a:latin typeface="Roboto"/>
                <a:ea typeface="Roboto"/>
                <a:cs typeface="Roboto"/>
                <a:sym typeface="Roboto"/>
              </a:rPr>
              <a:t> = </a:t>
            </a:r>
            <a:r>
              <a:rPr lang="es-ES" sz="2800" dirty="0" err="1">
                <a:solidFill>
                  <a:srgbClr val="000000"/>
                </a:solidFill>
                <a:latin typeface="Roboto"/>
                <a:ea typeface="Roboto"/>
                <a:cs typeface="Roboto"/>
                <a:sym typeface="Roboto"/>
              </a:rPr>
              <a:t>solucion</a:t>
            </a:r>
            <a:endParaRPr lang="es-ES" sz="2800" dirty="0">
              <a:solidFill>
                <a:srgbClr val="000000"/>
              </a:solidFill>
              <a:latin typeface="Roboto"/>
              <a:ea typeface="Roboto"/>
              <a:cs typeface="Roboto"/>
              <a:sym typeface="Roboto"/>
            </a:endParaRPr>
          </a:p>
          <a:p>
            <a:pPr algn="just">
              <a:spcBef>
                <a:spcPts val="500"/>
              </a:spcBef>
              <a:spcAft>
                <a:spcPts val="500"/>
              </a:spcAft>
            </a:pPr>
            <a:r>
              <a:rPr lang="es-ES" sz="2800" b="1" dirty="0">
                <a:solidFill>
                  <a:srgbClr val="000000"/>
                </a:solidFill>
                <a:latin typeface="Roboto"/>
                <a:ea typeface="Roboto"/>
                <a:cs typeface="Roboto"/>
                <a:sym typeface="Roboto"/>
              </a:rPr>
              <a:t>9. </a:t>
            </a:r>
            <a:r>
              <a:rPr lang="es-ES" sz="2800" dirty="0">
                <a:solidFill>
                  <a:srgbClr val="000000"/>
                </a:solidFill>
                <a:latin typeface="Roboto"/>
                <a:ea typeface="Roboto"/>
                <a:cs typeface="Roboto"/>
                <a:sym typeface="Roboto"/>
              </a:rPr>
              <a:t>Retornar </a:t>
            </a:r>
            <a:r>
              <a:rPr lang="es-ES" sz="2800" dirty="0" err="1">
                <a:solidFill>
                  <a:srgbClr val="000000"/>
                </a:solidFill>
                <a:latin typeface="Roboto"/>
                <a:ea typeface="Roboto"/>
                <a:cs typeface="Roboto"/>
                <a:sym typeface="Roboto"/>
              </a:rPr>
              <a:t>mejor_solución</a:t>
            </a:r>
            <a:endParaRPr lang="es-ES" sz="2800" dirty="0">
              <a:solidFill>
                <a:srgbClr val="000000"/>
              </a:solidFill>
              <a:latin typeface="Roboto"/>
              <a:ea typeface="Roboto"/>
              <a:cs typeface="Roboto"/>
              <a:sym typeface="Roboto"/>
            </a:endParaRPr>
          </a:p>
        </p:txBody>
      </p:sp>
      <p:sp>
        <p:nvSpPr>
          <p:cNvPr id="4" name="Freeform 4"/>
          <p:cNvSpPr/>
          <p:nvPr/>
        </p:nvSpPr>
        <p:spPr>
          <a:xfrm>
            <a:off x="14490393" y="38202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9" name="TextBox 6">
            <a:extLst>
              <a:ext uri="{FF2B5EF4-FFF2-40B4-BE49-F238E27FC236}">
                <a16:creationId xmlns:a16="http://schemas.microsoft.com/office/drawing/2014/main" id="{3720DFF2-896A-D7AA-064C-BE835CA5748F}"/>
              </a:ext>
            </a:extLst>
          </p:cNvPr>
          <p:cNvSpPr txBox="1"/>
          <p:nvPr/>
        </p:nvSpPr>
        <p:spPr>
          <a:xfrm>
            <a:off x="12192000" y="7217960"/>
            <a:ext cx="4989818" cy="923330"/>
          </a:xfrm>
          <a:prstGeom prst="rect">
            <a:avLst/>
          </a:prstGeom>
        </p:spPr>
        <p:txBody>
          <a:bodyPr wrap="square" lIns="0" tIns="0" rIns="0" bIns="0" rtlCol="0" anchor="t">
            <a:spAutoFit/>
          </a:bodyPr>
          <a:lstStyle/>
          <a:p>
            <a:pPr algn="ctr"/>
            <a:r>
              <a:rPr lang="es-ES" sz="6000" b="1" i="0" dirty="0">
                <a:solidFill>
                  <a:srgbClr val="0A2F40"/>
                </a:solidFill>
                <a:effectLst/>
                <a:latin typeface="Aptos" panose="020B0004020202020204" pitchFamily="34" charset="0"/>
              </a:rPr>
              <a:t>Pseudocódigo</a:t>
            </a:r>
            <a:endParaRPr lang="en-US" sz="6000" dirty="0">
              <a:solidFill>
                <a:srgbClr val="000000"/>
              </a:solidFill>
              <a:latin typeface="Alatsi"/>
              <a:ea typeface="Alatsi"/>
              <a:cs typeface="Alatsi"/>
              <a:sym typeface="Alatsi"/>
            </a:endParaRPr>
          </a:p>
        </p:txBody>
      </p:sp>
    </p:spTree>
    <p:extLst>
      <p:ext uri="{BB962C8B-B14F-4D97-AF65-F5344CB8AC3E}">
        <p14:creationId xmlns:p14="http://schemas.microsoft.com/office/powerpoint/2010/main" val="2358828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302698" y="952500"/>
            <a:ext cx="11879902" cy="8258671"/>
          </a:xfrm>
          <a:prstGeom prst="rect">
            <a:avLst/>
          </a:prstGeom>
        </p:spPr>
        <p:txBody>
          <a:bodyPr wrap="square" lIns="0" tIns="0" rIns="0" bIns="0" rtlCol="0" anchor="t">
            <a:spAutoFit/>
          </a:bodyPr>
          <a:lstStyle/>
          <a:p>
            <a:pPr algn="just">
              <a:spcBef>
                <a:spcPts val="500"/>
              </a:spcBef>
              <a:spcAft>
                <a:spcPts val="500"/>
              </a:spcAft>
            </a:pPr>
            <a:r>
              <a:rPr lang="es-ES" sz="2800" b="1" dirty="0">
                <a:solidFill>
                  <a:srgbClr val="000000"/>
                </a:solidFill>
                <a:latin typeface="Roboto"/>
                <a:ea typeface="Roboto"/>
                <a:cs typeface="Roboto"/>
                <a:sym typeface="Roboto"/>
              </a:rPr>
              <a:t>Función: </a:t>
            </a:r>
            <a:r>
              <a:rPr lang="es-ES" sz="2800" dirty="0" err="1">
                <a:solidFill>
                  <a:srgbClr val="000000"/>
                </a:solidFill>
                <a:latin typeface="Roboto"/>
                <a:ea typeface="Roboto"/>
                <a:cs typeface="Roboto"/>
                <a:sym typeface="Roboto"/>
              </a:rPr>
              <a:t>solucion_GRASP</a:t>
            </a:r>
            <a:r>
              <a:rPr lang="es-ES" sz="2800" dirty="0">
                <a:solidFill>
                  <a:srgbClr val="000000"/>
                </a:solidFill>
                <a:latin typeface="Roboto"/>
                <a:ea typeface="Roboto"/>
                <a:cs typeface="Roboto"/>
                <a:sym typeface="Roboto"/>
              </a:rPr>
              <a:t>():</a:t>
            </a:r>
          </a:p>
          <a:p>
            <a:pPr algn="just">
              <a:spcBef>
                <a:spcPts val="500"/>
              </a:spcBef>
              <a:spcAft>
                <a:spcPts val="500"/>
              </a:spcAft>
            </a:pPr>
            <a:endParaRPr lang="es-ES" sz="2800" dirty="0">
              <a:solidFill>
                <a:srgbClr val="000000"/>
              </a:solidFill>
              <a:latin typeface="Roboto"/>
              <a:ea typeface="Roboto"/>
              <a:cs typeface="Roboto"/>
              <a:sym typeface="Roboto"/>
            </a:endParaRPr>
          </a:p>
          <a:p>
            <a:pPr algn="just">
              <a:spcBef>
                <a:spcPts val="500"/>
              </a:spcBef>
              <a:spcAft>
                <a:spcPts val="500"/>
              </a:spcAft>
            </a:pPr>
            <a:r>
              <a:rPr lang="es-ES" sz="2800" b="1" dirty="0">
                <a:solidFill>
                  <a:srgbClr val="000000"/>
                </a:solidFill>
                <a:latin typeface="Roboto"/>
                <a:ea typeface="Roboto"/>
                <a:cs typeface="Roboto"/>
                <a:sym typeface="Roboto"/>
              </a:rPr>
              <a:t>1. </a:t>
            </a:r>
            <a:r>
              <a:rPr lang="es-ES" sz="2800" dirty="0">
                <a:solidFill>
                  <a:srgbClr val="000000"/>
                </a:solidFill>
                <a:latin typeface="Roboto"/>
                <a:ea typeface="Roboto"/>
                <a:cs typeface="Roboto"/>
                <a:sym typeface="Roboto"/>
              </a:rPr>
              <a:t>Inicializar vector visitados de tamaño n+1 con falso</a:t>
            </a:r>
          </a:p>
          <a:p>
            <a:pPr algn="just">
              <a:spcBef>
                <a:spcPts val="500"/>
              </a:spcBef>
              <a:spcAft>
                <a:spcPts val="500"/>
              </a:spcAft>
            </a:pPr>
            <a:r>
              <a:rPr lang="es-ES" sz="2800" b="1" dirty="0">
                <a:solidFill>
                  <a:srgbClr val="000000"/>
                </a:solidFill>
                <a:latin typeface="Roboto"/>
                <a:ea typeface="Roboto"/>
                <a:cs typeface="Roboto"/>
                <a:sym typeface="Roboto"/>
              </a:rPr>
              <a:t>2. </a:t>
            </a:r>
            <a:r>
              <a:rPr lang="es-ES" sz="2800" dirty="0">
                <a:solidFill>
                  <a:srgbClr val="000000"/>
                </a:solidFill>
                <a:latin typeface="Roboto"/>
                <a:ea typeface="Roboto"/>
                <a:cs typeface="Roboto"/>
                <a:sym typeface="Roboto"/>
              </a:rPr>
              <a:t>Marcar el depósito (nodo 0) como visitado</a:t>
            </a:r>
          </a:p>
          <a:p>
            <a:pPr algn="just">
              <a:spcBef>
                <a:spcPts val="500"/>
              </a:spcBef>
              <a:spcAft>
                <a:spcPts val="500"/>
              </a:spcAft>
            </a:pPr>
            <a:r>
              <a:rPr lang="es-ES" sz="2800" b="1" dirty="0">
                <a:solidFill>
                  <a:srgbClr val="000000"/>
                </a:solidFill>
                <a:latin typeface="Roboto"/>
                <a:ea typeface="Roboto"/>
                <a:cs typeface="Roboto"/>
                <a:sym typeface="Roboto"/>
              </a:rPr>
              <a:t>3. </a:t>
            </a:r>
            <a:r>
              <a:rPr lang="es-ES" sz="2800" dirty="0">
                <a:solidFill>
                  <a:srgbClr val="000000"/>
                </a:solidFill>
                <a:latin typeface="Roboto"/>
                <a:ea typeface="Roboto"/>
                <a:cs typeface="Roboto"/>
                <a:sym typeface="Roboto"/>
              </a:rPr>
              <a:t>Inicializar rutas como vacío</a:t>
            </a:r>
          </a:p>
          <a:p>
            <a:pPr algn="just">
              <a:spcBef>
                <a:spcPts val="500"/>
              </a:spcBef>
              <a:spcAft>
                <a:spcPts val="500"/>
              </a:spcAft>
            </a:pPr>
            <a:r>
              <a:rPr lang="es-ES" sz="2800" b="1" dirty="0">
                <a:solidFill>
                  <a:srgbClr val="000000"/>
                </a:solidFill>
                <a:latin typeface="Roboto"/>
                <a:ea typeface="Roboto"/>
                <a:cs typeface="Roboto"/>
                <a:sym typeface="Roboto"/>
              </a:rPr>
              <a:t>4. </a:t>
            </a:r>
            <a:r>
              <a:rPr lang="es-ES" sz="2800" dirty="0">
                <a:solidFill>
                  <a:srgbClr val="000000"/>
                </a:solidFill>
                <a:latin typeface="Roboto"/>
                <a:ea typeface="Roboto"/>
                <a:cs typeface="Roboto"/>
                <a:sym typeface="Roboto"/>
              </a:rPr>
              <a:t>Mientras existan nodos sin visitar:</a:t>
            </a:r>
          </a:p>
          <a:p>
            <a:pPr algn="just">
              <a:spcBef>
                <a:spcPts val="500"/>
              </a:spcBef>
              <a:spcAft>
                <a:spcPts val="500"/>
              </a:spcAft>
            </a:pPr>
            <a:r>
              <a:rPr lang="es-ES" sz="2800" b="1" dirty="0">
                <a:solidFill>
                  <a:srgbClr val="000000"/>
                </a:solidFill>
                <a:latin typeface="Roboto"/>
                <a:ea typeface="Roboto"/>
                <a:cs typeface="Roboto"/>
                <a:sym typeface="Roboto"/>
              </a:rPr>
              <a:t>    5. </a:t>
            </a:r>
            <a:r>
              <a:rPr lang="es-ES" sz="2800" dirty="0">
                <a:solidFill>
                  <a:srgbClr val="000000"/>
                </a:solidFill>
                <a:latin typeface="Roboto"/>
                <a:ea typeface="Roboto"/>
                <a:cs typeface="Roboto"/>
                <a:sym typeface="Roboto"/>
              </a:rPr>
              <a:t>Inicializar nueva ruta con el vehículo en el depósito</a:t>
            </a:r>
          </a:p>
          <a:p>
            <a:pPr algn="just">
              <a:spcBef>
                <a:spcPts val="500"/>
              </a:spcBef>
              <a:spcAft>
                <a:spcPts val="500"/>
              </a:spcAft>
            </a:pPr>
            <a:r>
              <a:rPr lang="es-ES" sz="2800" b="1" dirty="0">
                <a:solidFill>
                  <a:srgbClr val="000000"/>
                </a:solidFill>
                <a:latin typeface="Roboto"/>
                <a:ea typeface="Roboto"/>
                <a:cs typeface="Roboto"/>
                <a:sym typeface="Roboto"/>
              </a:rPr>
              <a:t>    6.</a:t>
            </a:r>
            <a:r>
              <a:rPr lang="es-ES" sz="2800" dirty="0">
                <a:solidFill>
                  <a:srgbClr val="000000"/>
                </a:solidFill>
                <a:latin typeface="Roboto"/>
                <a:ea typeface="Roboto"/>
                <a:cs typeface="Roboto"/>
                <a:sym typeface="Roboto"/>
              </a:rPr>
              <a:t> Mientras se puedan añadir nodos a la ruta:</a:t>
            </a:r>
          </a:p>
          <a:p>
            <a:pPr algn="just">
              <a:spcBef>
                <a:spcPts val="500"/>
              </a:spcBef>
              <a:spcAft>
                <a:spcPts val="500"/>
              </a:spcAft>
            </a:pPr>
            <a:r>
              <a:rPr lang="es-ES" sz="2800" b="1" dirty="0">
                <a:solidFill>
                  <a:srgbClr val="000000"/>
                </a:solidFill>
                <a:latin typeface="Roboto"/>
                <a:ea typeface="Roboto"/>
                <a:cs typeface="Roboto"/>
                <a:sym typeface="Roboto"/>
              </a:rPr>
              <a:t>        7. </a:t>
            </a:r>
            <a:r>
              <a:rPr lang="es-ES" sz="2800" dirty="0">
                <a:solidFill>
                  <a:srgbClr val="000000"/>
                </a:solidFill>
                <a:latin typeface="Roboto"/>
                <a:ea typeface="Roboto"/>
                <a:cs typeface="Roboto"/>
                <a:sym typeface="Roboto"/>
              </a:rPr>
              <a:t>Inicializar candidatos como vacío</a:t>
            </a:r>
          </a:p>
          <a:p>
            <a:pPr algn="just">
              <a:spcBef>
                <a:spcPts val="500"/>
              </a:spcBef>
              <a:spcAft>
                <a:spcPts val="500"/>
              </a:spcAft>
            </a:pPr>
            <a:r>
              <a:rPr lang="es-ES" sz="2800" b="1" dirty="0">
                <a:solidFill>
                  <a:srgbClr val="000000"/>
                </a:solidFill>
                <a:latin typeface="Roboto"/>
                <a:ea typeface="Roboto"/>
                <a:cs typeface="Roboto"/>
                <a:sym typeface="Roboto"/>
              </a:rPr>
              <a:t>        8. </a:t>
            </a:r>
            <a:r>
              <a:rPr lang="es-ES" sz="2800" dirty="0">
                <a:solidFill>
                  <a:srgbClr val="000000"/>
                </a:solidFill>
                <a:latin typeface="Roboto"/>
                <a:ea typeface="Roboto"/>
                <a:cs typeface="Roboto"/>
                <a:sym typeface="Roboto"/>
              </a:rPr>
              <a:t>Para cada nodo </a:t>
            </a:r>
            <a:r>
              <a:rPr lang="es-ES" sz="2800" i="1" dirty="0">
                <a:solidFill>
                  <a:srgbClr val="000000"/>
                </a:solidFill>
                <a:latin typeface="Roboto"/>
                <a:ea typeface="Roboto"/>
                <a:cs typeface="Roboto"/>
                <a:sym typeface="Roboto"/>
              </a:rPr>
              <a:t>j</a:t>
            </a:r>
            <a:r>
              <a:rPr lang="es-ES" sz="2800" dirty="0">
                <a:solidFill>
                  <a:srgbClr val="000000"/>
                </a:solidFill>
                <a:latin typeface="Roboto"/>
                <a:ea typeface="Roboto"/>
                <a:cs typeface="Roboto"/>
                <a:sym typeface="Roboto"/>
              </a:rPr>
              <a:t> no visitado:</a:t>
            </a:r>
          </a:p>
          <a:p>
            <a:pPr algn="just">
              <a:spcBef>
                <a:spcPts val="500"/>
              </a:spcBef>
              <a:spcAft>
                <a:spcPts val="500"/>
              </a:spcAft>
            </a:pPr>
            <a:r>
              <a:rPr lang="es-ES" sz="2800" b="1" dirty="0">
                <a:solidFill>
                  <a:srgbClr val="000000"/>
                </a:solidFill>
                <a:latin typeface="Roboto"/>
                <a:ea typeface="Roboto"/>
                <a:cs typeface="Roboto"/>
                <a:sym typeface="Roboto"/>
              </a:rPr>
              <a:t>            9. </a:t>
            </a:r>
            <a:r>
              <a:rPr lang="es-ES" sz="2800" dirty="0">
                <a:solidFill>
                  <a:srgbClr val="000000"/>
                </a:solidFill>
                <a:latin typeface="Roboto"/>
                <a:ea typeface="Roboto"/>
                <a:cs typeface="Roboto"/>
                <a:sym typeface="Roboto"/>
              </a:rPr>
              <a:t>Si </a:t>
            </a:r>
            <a:r>
              <a:rPr lang="es-ES" sz="2800" i="1" dirty="0">
                <a:solidFill>
                  <a:srgbClr val="000000"/>
                </a:solidFill>
                <a:latin typeface="Roboto"/>
                <a:ea typeface="Roboto"/>
                <a:cs typeface="Roboto"/>
                <a:sym typeface="Roboto"/>
              </a:rPr>
              <a:t>j</a:t>
            </a:r>
            <a:r>
              <a:rPr lang="es-ES" sz="2800" dirty="0">
                <a:solidFill>
                  <a:srgbClr val="000000"/>
                </a:solidFill>
                <a:latin typeface="Roboto"/>
                <a:ea typeface="Roboto"/>
                <a:cs typeface="Roboto"/>
                <a:sym typeface="Roboto"/>
              </a:rPr>
              <a:t> cumple restricciones de capacidad y tiempo:</a:t>
            </a:r>
          </a:p>
          <a:p>
            <a:pPr algn="just">
              <a:spcBef>
                <a:spcPts val="500"/>
              </a:spcBef>
              <a:spcAft>
                <a:spcPts val="500"/>
              </a:spcAft>
            </a:pPr>
            <a:r>
              <a:rPr lang="es-ES" sz="2800" b="1" dirty="0">
                <a:solidFill>
                  <a:srgbClr val="000000"/>
                </a:solidFill>
                <a:latin typeface="Roboto"/>
                <a:ea typeface="Roboto"/>
                <a:cs typeface="Roboto"/>
                <a:sym typeface="Roboto"/>
              </a:rPr>
              <a:t>                10. </a:t>
            </a:r>
            <a:r>
              <a:rPr lang="es-ES" sz="2800" dirty="0">
                <a:solidFill>
                  <a:srgbClr val="000000"/>
                </a:solidFill>
                <a:latin typeface="Roboto"/>
                <a:ea typeface="Roboto"/>
                <a:cs typeface="Roboto"/>
                <a:sym typeface="Roboto"/>
              </a:rPr>
              <a:t>Añadir j a candidatos con su distancia</a:t>
            </a:r>
          </a:p>
          <a:p>
            <a:pPr algn="just">
              <a:spcBef>
                <a:spcPts val="500"/>
              </a:spcBef>
              <a:spcAft>
                <a:spcPts val="500"/>
              </a:spcAft>
            </a:pPr>
            <a:r>
              <a:rPr lang="es-ES" sz="2800" b="1" dirty="0">
                <a:solidFill>
                  <a:srgbClr val="000000"/>
                </a:solidFill>
                <a:latin typeface="Roboto"/>
                <a:ea typeface="Roboto"/>
                <a:cs typeface="Roboto"/>
                <a:sym typeface="Roboto"/>
              </a:rPr>
              <a:t>        11. </a:t>
            </a:r>
            <a:r>
              <a:rPr lang="es-ES" sz="2800" dirty="0" err="1">
                <a:solidFill>
                  <a:srgbClr val="000000"/>
                </a:solidFill>
                <a:latin typeface="Roboto"/>
                <a:ea typeface="Roboto"/>
                <a:cs typeface="Roboto"/>
                <a:sym typeface="Roboto"/>
              </a:rPr>
              <a:t>seleccionar_nodo</a:t>
            </a:r>
            <a:r>
              <a:rPr lang="es-ES" sz="2800" dirty="0">
                <a:solidFill>
                  <a:srgbClr val="000000"/>
                </a:solidFill>
                <a:latin typeface="Roboto"/>
                <a:ea typeface="Roboto"/>
                <a:cs typeface="Roboto"/>
                <a:sym typeface="Roboto"/>
              </a:rPr>
              <a:t>(candidatos)</a:t>
            </a:r>
          </a:p>
          <a:p>
            <a:pPr algn="just">
              <a:spcBef>
                <a:spcPts val="500"/>
              </a:spcBef>
              <a:spcAft>
                <a:spcPts val="500"/>
              </a:spcAft>
            </a:pPr>
            <a:r>
              <a:rPr lang="es-ES" sz="2800" b="1" dirty="0">
                <a:solidFill>
                  <a:srgbClr val="000000"/>
                </a:solidFill>
                <a:latin typeface="Roboto"/>
                <a:ea typeface="Roboto"/>
                <a:cs typeface="Roboto"/>
                <a:sym typeface="Roboto"/>
              </a:rPr>
              <a:t>    20. </a:t>
            </a:r>
            <a:r>
              <a:rPr lang="es-ES" sz="2800" dirty="0">
                <a:solidFill>
                  <a:srgbClr val="000000"/>
                </a:solidFill>
                <a:latin typeface="Roboto"/>
                <a:ea typeface="Roboto"/>
                <a:cs typeface="Roboto"/>
                <a:sym typeface="Roboto"/>
              </a:rPr>
              <a:t>Añadir la ruta actual a rutas</a:t>
            </a:r>
          </a:p>
          <a:p>
            <a:pPr algn="just">
              <a:spcBef>
                <a:spcPts val="500"/>
              </a:spcBef>
              <a:spcAft>
                <a:spcPts val="500"/>
              </a:spcAft>
            </a:pPr>
            <a:r>
              <a:rPr lang="es-ES" sz="2800" b="1" dirty="0">
                <a:solidFill>
                  <a:srgbClr val="000000"/>
                </a:solidFill>
                <a:latin typeface="Roboto"/>
                <a:ea typeface="Roboto"/>
                <a:cs typeface="Roboto"/>
                <a:sym typeface="Roboto"/>
              </a:rPr>
              <a:t>21. </a:t>
            </a:r>
            <a:r>
              <a:rPr lang="es-ES" sz="2800" dirty="0">
                <a:solidFill>
                  <a:srgbClr val="000000"/>
                </a:solidFill>
                <a:latin typeface="Roboto"/>
                <a:ea typeface="Roboto"/>
                <a:cs typeface="Roboto"/>
                <a:sym typeface="Roboto"/>
              </a:rPr>
              <a:t>Retornar conjunto_rutas</a:t>
            </a:r>
          </a:p>
        </p:txBody>
      </p:sp>
      <p:sp>
        <p:nvSpPr>
          <p:cNvPr id="4" name="Freeform 4"/>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9" name="TextBox 6">
            <a:extLst>
              <a:ext uri="{FF2B5EF4-FFF2-40B4-BE49-F238E27FC236}">
                <a16:creationId xmlns:a16="http://schemas.microsoft.com/office/drawing/2014/main" id="{3720DFF2-896A-D7AA-064C-BE835CA5748F}"/>
              </a:ext>
            </a:extLst>
          </p:cNvPr>
          <p:cNvSpPr txBox="1"/>
          <p:nvPr/>
        </p:nvSpPr>
        <p:spPr>
          <a:xfrm>
            <a:off x="12725400" y="4340607"/>
            <a:ext cx="4989818" cy="923330"/>
          </a:xfrm>
          <a:prstGeom prst="rect">
            <a:avLst/>
          </a:prstGeom>
        </p:spPr>
        <p:txBody>
          <a:bodyPr wrap="square" lIns="0" tIns="0" rIns="0" bIns="0" rtlCol="0" anchor="t">
            <a:spAutoFit/>
          </a:bodyPr>
          <a:lstStyle/>
          <a:p>
            <a:pPr algn="ctr"/>
            <a:r>
              <a:rPr lang="es-ES" sz="6000" b="1" i="0" dirty="0">
                <a:solidFill>
                  <a:srgbClr val="0A2F40"/>
                </a:solidFill>
                <a:effectLst/>
                <a:latin typeface="Aptos" panose="020B0004020202020204" pitchFamily="34" charset="0"/>
              </a:rPr>
              <a:t>Pseudocódigo</a:t>
            </a:r>
            <a:endParaRPr lang="en-US" sz="6000" dirty="0">
              <a:solidFill>
                <a:srgbClr val="000000"/>
              </a:solidFill>
              <a:latin typeface="Alatsi"/>
              <a:ea typeface="Alatsi"/>
              <a:cs typeface="Alatsi"/>
              <a:sym typeface="Alatsi"/>
            </a:endParaRPr>
          </a:p>
        </p:txBody>
      </p:sp>
    </p:spTree>
    <p:extLst>
      <p:ext uri="{BB962C8B-B14F-4D97-AF65-F5344CB8AC3E}">
        <p14:creationId xmlns:p14="http://schemas.microsoft.com/office/powerpoint/2010/main" val="2000491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219200" y="1140441"/>
            <a:ext cx="11879902" cy="6022161"/>
          </a:xfrm>
          <a:prstGeom prst="rect">
            <a:avLst/>
          </a:prstGeom>
        </p:spPr>
        <p:txBody>
          <a:bodyPr wrap="square" lIns="0" tIns="0" rIns="0" bIns="0" rtlCol="0" anchor="t">
            <a:spAutoFit/>
          </a:bodyPr>
          <a:lstStyle/>
          <a:p>
            <a:pPr algn="just">
              <a:spcBef>
                <a:spcPts val="500"/>
              </a:spcBef>
              <a:spcAft>
                <a:spcPts val="500"/>
              </a:spcAft>
            </a:pPr>
            <a:r>
              <a:rPr lang="es-ES" sz="2800" b="1" dirty="0">
                <a:solidFill>
                  <a:srgbClr val="000000"/>
                </a:solidFill>
                <a:latin typeface="Roboto"/>
                <a:ea typeface="Roboto"/>
                <a:cs typeface="Roboto"/>
                <a:sym typeface="Roboto"/>
              </a:rPr>
              <a:t>Subrutina: </a:t>
            </a:r>
            <a:r>
              <a:rPr lang="es-ES" sz="2800" dirty="0" err="1">
                <a:solidFill>
                  <a:srgbClr val="000000"/>
                </a:solidFill>
                <a:latin typeface="Roboto"/>
                <a:ea typeface="Roboto"/>
                <a:cs typeface="Roboto"/>
                <a:sym typeface="Roboto"/>
              </a:rPr>
              <a:t>seleccionar_nodo</a:t>
            </a:r>
            <a:r>
              <a:rPr lang="es-ES" sz="2800" dirty="0">
                <a:solidFill>
                  <a:srgbClr val="000000"/>
                </a:solidFill>
                <a:latin typeface="Roboto"/>
                <a:ea typeface="Roboto"/>
                <a:cs typeface="Roboto"/>
                <a:sym typeface="Roboto"/>
              </a:rPr>
              <a:t>(candidatos)</a:t>
            </a:r>
          </a:p>
          <a:p>
            <a:pPr algn="just">
              <a:spcBef>
                <a:spcPts val="500"/>
              </a:spcBef>
              <a:spcAft>
                <a:spcPts val="500"/>
              </a:spcAft>
            </a:pPr>
            <a:endParaRPr lang="es-ES" sz="2800" dirty="0">
              <a:solidFill>
                <a:srgbClr val="000000"/>
              </a:solidFill>
              <a:latin typeface="Roboto"/>
              <a:ea typeface="Roboto"/>
              <a:cs typeface="Roboto"/>
              <a:sym typeface="Roboto"/>
            </a:endParaRPr>
          </a:p>
          <a:p>
            <a:pPr algn="just">
              <a:spcBef>
                <a:spcPts val="500"/>
              </a:spcBef>
              <a:spcAft>
                <a:spcPts val="500"/>
              </a:spcAft>
            </a:pPr>
            <a:r>
              <a:rPr lang="es-ES" sz="2800" b="1" dirty="0">
                <a:solidFill>
                  <a:srgbClr val="000000"/>
                </a:solidFill>
                <a:latin typeface="Roboto"/>
                <a:ea typeface="Roboto"/>
                <a:cs typeface="Roboto"/>
                <a:sym typeface="Roboto"/>
              </a:rPr>
              <a:t>1. </a:t>
            </a:r>
            <a:r>
              <a:rPr lang="es-ES" sz="2800" dirty="0">
                <a:solidFill>
                  <a:srgbClr val="000000"/>
                </a:solidFill>
                <a:latin typeface="Roboto"/>
                <a:ea typeface="Roboto"/>
                <a:cs typeface="Roboto"/>
                <a:sym typeface="Roboto"/>
              </a:rPr>
              <a:t>Si candidatos está vacío:</a:t>
            </a:r>
          </a:p>
          <a:p>
            <a:pPr algn="just">
              <a:spcBef>
                <a:spcPts val="500"/>
              </a:spcBef>
              <a:spcAft>
                <a:spcPts val="500"/>
              </a:spcAft>
            </a:pPr>
            <a:r>
              <a:rPr lang="es-ES" sz="2800" b="1" dirty="0">
                <a:solidFill>
                  <a:srgbClr val="000000"/>
                </a:solidFill>
                <a:latin typeface="Roboto"/>
                <a:ea typeface="Roboto"/>
                <a:cs typeface="Roboto"/>
                <a:sym typeface="Roboto"/>
              </a:rPr>
              <a:t>    2. </a:t>
            </a:r>
            <a:r>
              <a:rPr lang="es-ES" sz="2800" dirty="0">
                <a:solidFill>
                  <a:srgbClr val="000000"/>
                </a:solidFill>
                <a:latin typeface="Roboto"/>
                <a:ea typeface="Roboto"/>
                <a:cs typeface="Roboto"/>
                <a:sym typeface="Roboto"/>
              </a:rPr>
              <a:t>Terminar la ruta actual</a:t>
            </a:r>
          </a:p>
          <a:p>
            <a:pPr algn="just">
              <a:spcBef>
                <a:spcPts val="500"/>
              </a:spcBef>
              <a:spcAft>
                <a:spcPts val="500"/>
              </a:spcAft>
            </a:pPr>
            <a:r>
              <a:rPr lang="es-ES" sz="2800" b="1" dirty="0">
                <a:solidFill>
                  <a:srgbClr val="000000"/>
                </a:solidFill>
                <a:latin typeface="Roboto"/>
                <a:ea typeface="Roboto"/>
                <a:cs typeface="Roboto"/>
                <a:sym typeface="Roboto"/>
              </a:rPr>
              <a:t>3. </a:t>
            </a:r>
            <a:r>
              <a:rPr lang="es-ES" sz="2800" dirty="0">
                <a:solidFill>
                  <a:srgbClr val="000000"/>
                </a:solidFill>
                <a:latin typeface="Roboto"/>
                <a:ea typeface="Roboto"/>
                <a:cs typeface="Roboto"/>
                <a:sym typeface="Roboto"/>
              </a:rPr>
              <a:t>Si no:</a:t>
            </a:r>
          </a:p>
          <a:p>
            <a:pPr algn="just">
              <a:spcBef>
                <a:spcPts val="500"/>
              </a:spcBef>
              <a:spcAft>
                <a:spcPts val="500"/>
              </a:spcAft>
            </a:pPr>
            <a:r>
              <a:rPr lang="es-ES" sz="2800" b="1" dirty="0">
                <a:solidFill>
                  <a:srgbClr val="000000"/>
                </a:solidFill>
                <a:latin typeface="Roboto"/>
                <a:ea typeface="Roboto"/>
                <a:cs typeface="Roboto"/>
                <a:sym typeface="Roboto"/>
              </a:rPr>
              <a:t>    4. </a:t>
            </a:r>
            <a:r>
              <a:rPr lang="es-ES" sz="2800" dirty="0">
                <a:solidFill>
                  <a:srgbClr val="000000"/>
                </a:solidFill>
                <a:latin typeface="Roboto"/>
                <a:ea typeface="Roboto"/>
                <a:cs typeface="Roboto"/>
                <a:sym typeface="Roboto"/>
              </a:rPr>
              <a:t>Ordenar candidatos por distancia ascendente</a:t>
            </a:r>
          </a:p>
          <a:p>
            <a:pPr algn="just">
              <a:spcBef>
                <a:spcPts val="500"/>
              </a:spcBef>
              <a:spcAft>
                <a:spcPts val="500"/>
              </a:spcAft>
            </a:pPr>
            <a:r>
              <a:rPr lang="es-ES" sz="2800" b="1" dirty="0">
                <a:solidFill>
                  <a:srgbClr val="000000"/>
                </a:solidFill>
                <a:latin typeface="Roboto"/>
                <a:ea typeface="Roboto"/>
                <a:cs typeface="Roboto"/>
                <a:sym typeface="Roboto"/>
              </a:rPr>
              <a:t>    5. </a:t>
            </a:r>
            <a:r>
              <a:rPr lang="es-ES" sz="2800" dirty="0">
                <a:solidFill>
                  <a:srgbClr val="000000"/>
                </a:solidFill>
                <a:latin typeface="Roboto"/>
                <a:ea typeface="Roboto"/>
                <a:cs typeface="Roboto"/>
                <a:sym typeface="Roboto"/>
              </a:rPr>
              <a:t>Calcular RCL</a:t>
            </a:r>
          </a:p>
          <a:p>
            <a:pPr algn="just">
              <a:spcBef>
                <a:spcPts val="500"/>
              </a:spcBef>
              <a:spcAft>
                <a:spcPts val="500"/>
              </a:spcAft>
            </a:pPr>
            <a:r>
              <a:rPr lang="es-ES" sz="2800" b="1" dirty="0">
                <a:solidFill>
                  <a:srgbClr val="000000"/>
                </a:solidFill>
                <a:latin typeface="Roboto"/>
                <a:ea typeface="Roboto"/>
                <a:cs typeface="Roboto"/>
                <a:sym typeface="Roboto"/>
              </a:rPr>
              <a:t>    6. </a:t>
            </a:r>
            <a:r>
              <a:rPr lang="es-ES" sz="2800" dirty="0">
                <a:solidFill>
                  <a:srgbClr val="000000"/>
                </a:solidFill>
                <a:latin typeface="Roboto"/>
                <a:ea typeface="Roboto"/>
                <a:cs typeface="Roboto"/>
                <a:sym typeface="Roboto"/>
              </a:rPr>
              <a:t>Seleccionar aleatoriamente un nodo de RCL</a:t>
            </a:r>
          </a:p>
          <a:p>
            <a:pPr algn="just">
              <a:spcBef>
                <a:spcPts val="500"/>
              </a:spcBef>
              <a:spcAft>
                <a:spcPts val="500"/>
              </a:spcAft>
            </a:pPr>
            <a:r>
              <a:rPr lang="es-ES" sz="2800" b="1" dirty="0">
                <a:solidFill>
                  <a:srgbClr val="000000"/>
                </a:solidFill>
                <a:latin typeface="Roboto"/>
                <a:ea typeface="Roboto"/>
                <a:cs typeface="Roboto"/>
                <a:sym typeface="Roboto"/>
              </a:rPr>
              <a:t>    7. </a:t>
            </a:r>
            <a:r>
              <a:rPr lang="es-ES" sz="2800" dirty="0">
                <a:solidFill>
                  <a:srgbClr val="000000"/>
                </a:solidFill>
                <a:latin typeface="Roboto"/>
                <a:ea typeface="Roboto"/>
                <a:cs typeface="Roboto"/>
                <a:sym typeface="Roboto"/>
              </a:rPr>
              <a:t>Añadir el nodo seleccionado a la ruta actual</a:t>
            </a:r>
          </a:p>
          <a:p>
            <a:pPr algn="just">
              <a:spcBef>
                <a:spcPts val="500"/>
              </a:spcBef>
              <a:spcAft>
                <a:spcPts val="500"/>
              </a:spcAft>
            </a:pPr>
            <a:r>
              <a:rPr lang="es-ES" sz="2800" b="1" dirty="0">
                <a:solidFill>
                  <a:srgbClr val="000000"/>
                </a:solidFill>
                <a:latin typeface="Roboto"/>
                <a:ea typeface="Roboto"/>
                <a:cs typeface="Roboto"/>
                <a:sym typeface="Roboto"/>
              </a:rPr>
              <a:t>    8. </a:t>
            </a:r>
            <a:r>
              <a:rPr lang="es-ES" sz="2800" dirty="0">
                <a:solidFill>
                  <a:srgbClr val="000000"/>
                </a:solidFill>
                <a:latin typeface="Roboto"/>
                <a:ea typeface="Roboto"/>
                <a:cs typeface="Roboto"/>
                <a:sym typeface="Roboto"/>
              </a:rPr>
              <a:t>Actualizar tiempo, carga y distancia de la ruta</a:t>
            </a:r>
          </a:p>
          <a:p>
            <a:pPr algn="just">
              <a:spcBef>
                <a:spcPts val="500"/>
              </a:spcBef>
              <a:spcAft>
                <a:spcPts val="500"/>
              </a:spcAft>
            </a:pPr>
            <a:r>
              <a:rPr lang="es-ES" sz="2800" b="1" dirty="0">
                <a:solidFill>
                  <a:srgbClr val="000000"/>
                </a:solidFill>
                <a:latin typeface="Roboto"/>
                <a:ea typeface="Roboto"/>
                <a:cs typeface="Roboto"/>
                <a:sym typeface="Roboto"/>
              </a:rPr>
              <a:t>    9. </a:t>
            </a:r>
            <a:r>
              <a:rPr lang="es-ES" sz="2800" dirty="0">
                <a:solidFill>
                  <a:srgbClr val="000000"/>
                </a:solidFill>
                <a:latin typeface="Roboto"/>
                <a:ea typeface="Roboto"/>
                <a:cs typeface="Roboto"/>
                <a:sym typeface="Roboto"/>
              </a:rPr>
              <a:t>Marcar el nodo como visitado</a:t>
            </a:r>
          </a:p>
        </p:txBody>
      </p:sp>
      <p:sp>
        <p:nvSpPr>
          <p:cNvPr id="4" name="Freeform 4"/>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9" name="TextBox 6">
            <a:extLst>
              <a:ext uri="{FF2B5EF4-FFF2-40B4-BE49-F238E27FC236}">
                <a16:creationId xmlns:a16="http://schemas.microsoft.com/office/drawing/2014/main" id="{3720DFF2-896A-D7AA-064C-BE835CA5748F}"/>
              </a:ext>
            </a:extLst>
          </p:cNvPr>
          <p:cNvSpPr txBox="1"/>
          <p:nvPr/>
        </p:nvSpPr>
        <p:spPr>
          <a:xfrm>
            <a:off x="12725400" y="4340607"/>
            <a:ext cx="4989818" cy="923330"/>
          </a:xfrm>
          <a:prstGeom prst="rect">
            <a:avLst/>
          </a:prstGeom>
        </p:spPr>
        <p:txBody>
          <a:bodyPr wrap="square" lIns="0" tIns="0" rIns="0" bIns="0" rtlCol="0" anchor="t">
            <a:spAutoFit/>
          </a:bodyPr>
          <a:lstStyle/>
          <a:p>
            <a:pPr algn="ctr"/>
            <a:r>
              <a:rPr lang="es-ES" sz="6000" b="1" i="0" dirty="0">
                <a:solidFill>
                  <a:srgbClr val="0A2F40"/>
                </a:solidFill>
                <a:effectLst/>
                <a:latin typeface="Aptos" panose="020B0004020202020204" pitchFamily="34" charset="0"/>
              </a:rPr>
              <a:t>Pseudocódigo</a:t>
            </a:r>
            <a:endParaRPr lang="en-US" sz="6000" dirty="0">
              <a:solidFill>
                <a:srgbClr val="000000"/>
              </a:solidFill>
              <a:latin typeface="Alatsi"/>
              <a:ea typeface="Alatsi"/>
              <a:cs typeface="Alatsi"/>
              <a:sym typeface="Alatsi"/>
            </a:endParaRPr>
          </a:p>
        </p:txBody>
      </p:sp>
    </p:spTree>
    <p:extLst>
      <p:ext uri="{BB962C8B-B14F-4D97-AF65-F5344CB8AC3E}">
        <p14:creationId xmlns:p14="http://schemas.microsoft.com/office/powerpoint/2010/main" val="386684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2"/>
              <p:cNvSpPr txBox="1"/>
              <p:nvPr/>
            </p:nvSpPr>
            <p:spPr>
              <a:xfrm>
                <a:off x="1791340" y="2744298"/>
                <a:ext cx="14705320" cy="3802323"/>
              </a:xfrm>
              <a:prstGeom prst="rect">
                <a:avLst/>
              </a:prstGeom>
            </p:spPr>
            <p:txBody>
              <a:bodyPr lIns="0" tIns="0" rIns="0" bIns="0" rtlCol="0" anchor="t">
                <a:spAutoFit/>
              </a:bodyPr>
              <a:lstStyle/>
              <a:p>
                <a:pPr algn="just">
                  <a:lnSpc>
                    <a:spcPts val="5012"/>
                  </a:lnSpc>
                </a:pPr>
                <a:r>
                  <a:rPr lang="es-ES" sz="3600" dirty="0">
                    <a:solidFill>
                      <a:srgbClr val="000000"/>
                    </a:solidFill>
                    <a:latin typeface="Roboto"/>
                    <a:ea typeface="Roboto"/>
                    <a:cs typeface="Roboto"/>
                    <a:sym typeface="Roboto"/>
                  </a:rPr>
                  <a:t>Por la definición de los parámetros, es lógico pensar que valores bajos de</a:t>
                </a:r>
                <a14:m>
                  <m:oMath xmlns:m="http://schemas.openxmlformats.org/officeDocument/2006/math">
                    <m:r>
                      <a:rPr lang="en-US" sz="4000" b="0" i="0" smtClean="0">
                        <a:solidFill>
                          <a:srgbClr val="000000"/>
                        </a:solidFill>
                        <a:latin typeface="Cambria Math" panose="02040503050406030204" pitchFamily="18" charset="0"/>
                        <a:ea typeface="Roboto"/>
                        <a:cs typeface="Roboto"/>
                        <a:sym typeface="Roboto"/>
                      </a:rPr>
                      <m:t> </m:t>
                    </m:r>
                    <m:r>
                      <m:rPr>
                        <m:sty m:val="p"/>
                      </m:rPr>
                      <a:rPr lang="en-US" sz="4000" smtClean="0">
                        <a:solidFill>
                          <a:srgbClr val="000000"/>
                        </a:solidFill>
                        <a:latin typeface="Cambria Math" panose="02040503050406030204" pitchFamily="18" charset="0"/>
                        <a:ea typeface="Roboto"/>
                        <a:cs typeface="Roboto"/>
                        <a:sym typeface="Roboto"/>
                      </a:rPr>
                      <m:t>α</m:t>
                    </m:r>
                    <m:r>
                      <a:rPr lang="en-US" sz="4000" b="0" i="0" smtClean="0">
                        <a:solidFill>
                          <a:srgbClr val="000000"/>
                        </a:solidFill>
                        <a:latin typeface="Cambria Math" panose="02040503050406030204" pitchFamily="18" charset="0"/>
                        <a:ea typeface="Roboto"/>
                        <a:cs typeface="Roboto"/>
                        <a:sym typeface="Roboto"/>
                      </a:rPr>
                      <m:t> </m:t>
                    </m:r>
                  </m:oMath>
                </a14:m>
                <a:r>
                  <a:rPr lang="es-ES" sz="3600" dirty="0">
                    <a:solidFill>
                      <a:srgbClr val="000000"/>
                    </a:solidFill>
                    <a:latin typeface="Roboto"/>
                    <a:ea typeface="Roboto"/>
                    <a:cs typeface="Roboto"/>
                    <a:sym typeface="Roboto"/>
                  </a:rPr>
                  <a:t>favorecen selección más precisa, mientras que valores altos permiten mayor exploración.</a:t>
                </a:r>
              </a:p>
              <a:p>
                <a:pPr algn="just">
                  <a:lnSpc>
                    <a:spcPts val="5012"/>
                  </a:lnSpc>
                </a:pPr>
                <a:endParaRPr lang="es-ES" sz="3600" dirty="0">
                  <a:solidFill>
                    <a:srgbClr val="000000"/>
                  </a:solidFill>
                  <a:latin typeface="Roboto"/>
                  <a:ea typeface="Roboto"/>
                  <a:cs typeface="Roboto"/>
                  <a:sym typeface="Roboto"/>
                </a:endParaRPr>
              </a:p>
              <a:p>
                <a:pPr algn="just">
                  <a:lnSpc>
                    <a:spcPts val="5012"/>
                  </a:lnSpc>
                </a:pPr>
                <a:r>
                  <a:rPr lang="es-ES" sz="3600" dirty="0">
                    <a:solidFill>
                      <a:srgbClr val="000000"/>
                    </a:solidFill>
                    <a:latin typeface="Roboto"/>
                    <a:ea typeface="Roboto"/>
                    <a:cs typeface="Roboto"/>
                    <a:sym typeface="Roboto"/>
                  </a:rPr>
                  <a:t>A continuación, se mostrará el desempeño del algoritmo GRASP implementado frente a cada instancia cuando se varían sus parámetros.</a:t>
                </a:r>
              </a:p>
            </p:txBody>
          </p:sp>
        </mc:Choice>
        <mc:Fallback xmlns="">
          <p:sp>
            <p:nvSpPr>
              <p:cNvPr id="2" name="TextBox 2"/>
              <p:cNvSpPr txBox="1">
                <a:spLocks noRot="1" noChangeAspect="1" noMove="1" noResize="1" noEditPoints="1" noAdjustHandles="1" noChangeArrowheads="1" noChangeShapeType="1" noTextEdit="1"/>
              </p:cNvSpPr>
              <p:nvPr/>
            </p:nvSpPr>
            <p:spPr>
              <a:xfrm>
                <a:off x="1791340" y="2744298"/>
                <a:ext cx="14705320" cy="3802323"/>
              </a:xfrm>
              <a:prstGeom prst="rect">
                <a:avLst/>
              </a:prstGeom>
              <a:blipFill>
                <a:blip r:embed="rId2"/>
                <a:stretch>
                  <a:fillRect l="-1907" t="-2564" r="-1866" b="-6410"/>
                </a:stretch>
              </a:blipFill>
            </p:spPr>
            <p:txBody>
              <a:bodyPr/>
              <a:lstStyle/>
              <a:p>
                <a:r>
                  <a:rPr lang="es-ES">
                    <a:noFill/>
                  </a:rPr>
                  <a:t> </a:t>
                </a:r>
              </a:p>
            </p:txBody>
          </p:sp>
        </mc:Fallback>
      </mc:AlternateContent>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4" name="Freeform 4"/>
          <p:cNvSpPr/>
          <p:nvPr/>
        </p:nvSpPr>
        <p:spPr>
          <a:xfrm>
            <a:off x="13944600" y="750010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6" name="TextBox 6"/>
          <p:cNvSpPr txBox="1"/>
          <p:nvPr/>
        </p:nvSpPr>
        <p:spPr>
          <a:xfrm>
            <a:off x="2553979" y="887536"/>
            <a:ext cx="13143221" cy="923330"/>
          </a:xfrm>
          <a:prstGeom prst="rect">
            <a:avLst/>
          </a:prstGeom>
        </p:spPr>
        <p:txBody>
          <a:bodyPr wrap="square" lIns="0" tIns="0" rIns="0" bIns="0" rtlCol="0" anchor="t">
            <a:spAutoFit/>
          </a:bodyPr>
          <a:lstStyle/>
          <a:p>
            <a:pPr algn="ctr"/>
            <a:r>
              <a:rPr lang="es-ES_tradnl" sz="6000" b="1" dirty="0">
                <a:solidFill>
                  <a:srgbClr val="0A2F40"/>
                </a:solidFill>
                <a:latin typeface="Aptos" panose="020B0004020202020204" pitchFamily="34" charset="0"/>
              </a:rPr>
              <a:t>A</a:t>
            </a:r>
            <a:r>
              <a:rPr lang="es-ES_tradnl" sz="6000" b="1" i="0" dirty="0">
                <a:solidFill>
                  <a:srgbClr val="0A2F40"/>
                </a:solidFill>
                <a:effectLst/>
                <a:latin typeface="Aptos" panose="020B0004020202020204" pitchFamily="34" charset="0"/>
              </a:rPr>
              <a:t>lgoritmo</a:t>
            </a:r>
            <a:r>
              <a:rPr lang="en-US" sz="6000" b="1" i="0" dirty="0">
                <a:solidFill>
                  <a:srgbClr val="0A2F40"/>
                </a:solidFill>
                <a:effectLst/>
                <a:latin typeface="Aptos" panose="020B0004020202020204" pitchFamily="34" charset="0"/>
              </a:rPr>
              <a:t> GRASP</a:t>
            </a:r>
            <a:endParaRPr lang="en-US" sz="6000" dirty="0">
              <a:solidFill>
                <a:srgbClr val="000000"/>
              </a:solidFill>
              <a:latin typeface="Alatsi"/>
              <a:ea typeface="Alatsi"/>
              <a:cs typeface="Alatsi"/>
              <a:sym typeface="Alatsi"/>
            </a:endParaRPr>
          </a:p>
        </p:txBody>
      </p:sp>
      <p:sp>
        <p:nvSpPr>
          <p:cNvPr id="7" name="Freeform 7"/>
          <p:cNvSpPr/>
          <p:nvPr/>
        </p:nvSpPr>
        <p:spPr>
          <a:xfrm>
            <a:off x="-3657600" y="-1238892"/>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dirty="0"/>
          </a:p>
        </p:txBody>
      </p:sp>
    </p:spTree>
    <p:extLst>
      <p:ext uri="{BB962C8B-B14F-4D97-AF65-F5344CB8AC3E}">
        <p14:creationId xmlns:p14="http://schemas.microsoft.com/office/powerpoint/2010/main" val="2606660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6" name="TextBox 6"/>
          <p:cNvSpPr txBox="1"/>
          <p:nvPr/>
        </p:nvSpPr>
        <p:spPr>
          <a:xfrm>
            <a:off x="2572388" y="419183"/>
            <a:ext cx="13143221" cy="738664"/>
          </a:xfrm>
          <a:prstGeom prst="rect">
            <a:avLst/>
          </a:prstGeom>
        </p:spPr>
        <p:txBody>
          <a:bodyPr wrap="square" lIns="0" tIns="0" rIns="0" bIns="0" rtlCol="0" anchor="t">
            <a:spAutoFit/>
          </a:bodyPr>
          <a:lstStyle/>
          <a:p>
            <a:pPr algn="ctr"/>
            <a:r>
              <a:rPr lang="en-US" sz="4800" b="1" dirty="0">
                <a:solidFill>
                  <a:srgbClr val="0A2F40"/>
                </a:solidFill>
                <a:latin typeface="Aptos" panose="020B0004020202020204" pitchFamily="34" charset="0"/>
              </a:rPr>
              <a:t>Variación de parámetros GRASP</a:t>
            </a:r>
            <a:endParaRPr lang="en-US" sz="4800" dirty="0">
              <a:solidFill>
                <a:srgbClr val="000000"/>
              </a:solidFill>
              <a:latin typeface="Alatsi"/>
              <a:ea typeface="Alatsi"/>
              <a:cs typeface="Alatsi"/>
              <a:sym typeface="Alatsi"/>
            </a:endParaRPr>
          </a:p>
        </p:txBody>
      </p:sp>
      <p:pic>
        <p:nvPicPr>
          <p:cNvPr id="11" name="Imagen 10">
            <a:extLst>
              <a:ext uri="{FF2B5EF4-FFF2-40B4-BE49-F238E27FC236}">
                <a16:creationId xmlns:a16="http://schemas.microsoft.com/office/drawing/2014/main" id="{2810F864-A385-2D31-B726-9F664F71B3E1}"/>
              </a:ext>
            </a:extLst>
          </p:cNvPr>
          <p:cNvPicPr>
            <a:picLocks noChangeAspect="1"/>
          </p:cNvPicPr>
          <p:nvPr/>
        </p:nvPicPr>
        <p:blipFill>
          <a:blip r:embed="rId2"/>
          <a:stretch>
            <a:fillRect/>
          </a:stretch>
        </p:blipFill>
        <p:spPr>
          <a:xfrm>
            <a:off x="828299" y="1402853"/>
            <a:ext cx="16631402" cy="8204825"/>
          </a:xfrm>
          <a:prstGeom prst="rect">
            <a:avLst/>
          </a:prstGeom>
        </p:spPr>
      </p:pic>
      <p:sp>
        <p:nvSpPr>
          <p:cNvPr id="12" name="TextBox 2">
            <a:extLst>
              <a:ext uri="{FF2B5EF4-FFF2-40B4-BE49-F238E27FC236}">
                <a16:creationId xmlns:a16="http://schemas.microsoft.com/office/drawing/2014/main" id="{5765FE2B-3F2B-DCF7-08EE-DDA9CE5128D1}"/>
              </a:ext>
            </a:extLst>
          </p:cNvPr>
          <p:cNvSpPr txBox="1"/>
          <p:nvPr/>
        </p:nvSpPr>
        <p:spPr>
          <a:xfrm>
            <a:off x="228600" y="9629736"/>
            <a:ext cx="6311265" cy="557845"/>
          </a:xfrm>
          <a:prstGeom prst="rect">
            <a:avLst/>
          </a:prstGeom>
        </p:spPr>
        <p:txBody>
          <a:bodyPr wrap="square" lIns="0" tIns="0" rIns="0" bIns="0" rtlCol="0" anchor="t">
            <a:spAutoFit/>
          </a:bodyPr>
          <a:lstStyle/>
          <a:p>
            <a:pPr>
              <a:lnSpc>
                <a:spcPts val="5012"/>
              </a:lnSpc>
            </a:pPr>
            <a:r>
              <a:rPr lang="en-US" sz="2400" dirty="0">
                <a:solidFill>
                  <a:srgbClr val="000000"/>
                </a:solidFill>
                <a:latin typeface="Roboto"/>
                <a:ea typeface="Roboto"/>
                <a:cs typeface="Roboto"/>
                <a:sym typeface="Roboto"/>
              </a:rPr>
              <a:t>Fuente: Elaboración propia.</a:t>
            </a:r>
          </a:p>
        </p:txBody>
      </p:sp>
    </p:spTree>
    <p:extLst>
      <p:ext uri="{BB962C8B-B14F-4D97-AF65-F5344CB8AC3E}">
        <p14:creationId xmlns:p14="http://schemas.microsoft.com/office/powerpoint/2010/main" val="33592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791340" y="2248127"/>
            <a:ext cx="14705320" cy="1883785"/>
          </a:xfrm>
          <a:prstGeom prst="rect">
            <a:avLst/>
          </a:prstGeom>
        </p:spPr>
        <p:txBody>
          <a:bodyPr lIns="0" tIns="0" rIns="0" bIns="0" rtlCol="0" anchor="t">
            <a:spAutoFit/>
          </a:bodyPr>
          <a:lstStyle/>
          <a:p>
            <a:pPr algn="just">
              <a:lnSpc>
                <a:spcPts val="5012"/>
              </a:lnSpc>
            </a:pPr>
            <a:r>
              <a:rPr lang="es-ES" sz="3600" dirty="0"/>
              <a:t>Los resultados de diferentes configuraciones de parámetros del algoritmo muestran que no hay un parámetro óptimo universal. Los resultados varían según la instancia específica. Veamos algunos criterios:</a:t>
            </a:r>
            <a:endParaRPr lang="es-ES" sz="3600" dirty="0">
              <a:solidFill>
                <a:srgbClr val="000000"/>
              </a:solidFill>
              <a:latin typeface="Roboto"/>
              <a:ea typeface="Roboto"/>
              <a:cs typeface="Roboto"/>
              <a:sym typeface="Roboto"/>
            </a:endParaRPr>
          </a:p>
        </p:txBody>
      </p:sp>
      <p:sp>
        <p:nvSpPr>
          <p:cNvPr id="6" name="TextBox 6"/>
          <p:cNvSpPr txBox="1"/>
          <p:nvPr/>
        </p:nvSpPr>
        <p:spPr>
          <a:xfrm>
            <a:off x="2553979" y="887536"/>
            <a:ext cx="13143221" cy="923330"/>
          </a:xfrm>
          <a:prstGeom prst="rect">
            <a:avLst/>
          </a:prstGeom>
        </p:spPr>
        <p:txBody>
          <a:bodyPr wrap="square" lIns="0" tIns="0" rIns="0" bIns="0" rtlCol="0" anchor="t">
            <a:spAutoFit/>
          </a:bodyPr>
          <a:lstStyle/>
          <a:p>
            <a:pPr algn="ctr"/>
            <a:r>
              <a:rPr lang="es-ES_tradnl" sz="6000" b="1" dirty="0">
                <a:solidFill>
                  <a:srgbClr val="0A2F40"/>
                </a:solidFill>
                <a:latin typeface="Aptos" panose="020B0004020202020204" pitchFamily="34" charset="0"/>
              </a:rPr>
              <a:t>A</a:t>
            </a:r>
            <a:r>
              <a:rPr lang="es-ES_tradnl" sz="6000" b="1" i="0" dirty="0">
                <a:solidFill>
                  <a:srgbClr val="0A2F40"/>
                </a:solidFill>
                <a:effectLst/>
                <a:latin typeface="Aptos" panose="020B0004020202020204" pitchFamily="34" charset="0"/>
              </a:rPr>
              <a:t>lgoritmo</a:t>
            </a:r>
            <a:r>
              <a:rPr lang="en-US" sz="6000" b="1" i="0" dirty="0">
                <a:solidFill>
                  <a:srgbClr val="0A2F40"/>
                </a:solidFill>
                <a:effectLst/>
                <a:latin typeface="Aptos" panose="020B0004020202020204" pitchFamily="34" charset="0"/>
              </a:rPr>
              <a:t> GRASP</a:t>
            </a:r>
            <a:endParaRPr lang="en-US" sz="6000" dirty="0">
              <a:solidFill>
                <a:srgbClr val="000000"/>
              </a:solidFill>
              <a:latin typeface="Alatsi"/>
              <a:ea typeface="Alatsi"/>
              <a:cs typeface="Alatsi"/>
              <a:sym typeface="Alatsi"/>
            </a:endParaRPr>
          </a:p>
        </p:txBody>
      </p:sp>
      <p:sp>
        <p:nvSpPr>
          <p:cNvPr id="7" name="Freeform 7"/>
          <p:cNvSpPr/>
          <p:nvPr/>
        </p:nvSpPr>
        <p:spPr>
          <a:xfrm>
            <a:off x="-3657600" y="-1238892"/>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graphicFrame>
        <p:nvGraphicFramePr>
          <p:cNvPr id="9" name="Tabla 8">
            <a:extLst>
              <a:ext uri="{FF2B5EF4-FFF2-40B4-BE49-F238E27FC236}">
                <a16:creationId xmlns:a16="http://schemas.microsoft.com/office/drawing/2014/main" id="{4E5EB8E4-8CA3-9273-888B-6B78014C28C3}"/>
              </a:ext>
            </a:extLst>
          </p:cNvPr>
          <p:cNvGraphicFramePr>
            <a:graphicFrameLocks noGrp="1"/>
          </p:cNvGraphicFramePr>
          <p:nvPr>
            <p:extLst>
              <p:ext uri="{D42A27DB-BD31-4B8C-83A1-F6EECF244321}">
                <p14:modId xmlns:p14="http://schemas.microsoft.com/office/powerpoint/2010/main" val="1396028687"/>
              </p:ext>
            </p:extLst>
          </p:nvPr>
        </p:nvGraphicFramePr>
        <p:xfrm>
          <a:off x="1391289" y="4723163"/>
          <a:ext cx="15468600" cy="4363060"/>
        </p:xfrm>
        <a:graphic>
          <a:graphicData uri="http://schemas.openxmlformats.org/drawingml/2006/table">
            <a:tbl>
              <a:tblPr firstRow="1" bandRow="1">
                <a:tableStyleId>{93296810-A885-4BE3-A3E7-6D5BEEA58F35}</a:tableStyleId>
              </a:tblPr>
              <a:tblGrid>
                <a:gridCol w="2799711">
                  <a:extLst>
                    <a:ext uri="{9D8B030D-6E8A-4147-A177-3AD203B41FA5}">
                      <a16:colId xmlns:a16="http://schemas.microsoft.com/office/drawing/2014/main" val="2047252464"/>
                    </a:ext>
                  </a:extLst>
                </a:gridCol>
                <a:gridCol w="3124200">
                  <a:extLst>
                    <a:ext uri="{9D8B030D-6E8A-4147-A177-3AD203B41FA5}">
                      <a16:colId xmlns:a16="http://schemas.microsoft.com/office/drawing/2014/main" val="897839016"/>
                    </a:ext>
                  </a:extLst>
                </a:gridCol>
                <a:gridCol w="3124200">
                  <a:extLst>
                    <a:ext uri="{9D8B030D-6E8A-4147-A177-3AD203B41FA5}">
                      <a16:colId xmlns:a16="http://schemas.microsoft.com/office/drawing/2014/main" val="2736435682"/>
                    </a:ext>
                  </a:extLst>
                </a:gridCol>
                <a:gridCol w="3048000">
                  <a:extLst>
                    <a:ext uri="{9D8B030D-6E8A-4147-A177-3AD203B41FA5}">
                      <a16:colId xmlns:a16="http://schemas.microsoft.com/office/drawing/2014/main" val="82425100"/>
                    </a:ext>
                  </a:extLst>
                </a:gridCol>
                <a:gridCol w="3372489">
                  <a:extLst>
                    <a:ext uri="{9D8B030D-6E8A-4147-A177-3AD203B41FA5}">
                      <a16:colId xmlns:a16="http://schemas.microsoft.com/office/drawing/2014/main" val="126255117"/>
                    </a:ext>
                  </a:extLst>
                </a:gridCol>
              </a:tblGrid>
              <a:tr h="684969">
                <a:tc>
                  <a:txBody>
                    <a:bodyPr/>
                    <a:lstStyle/>
                    <a:p>
                      <a:pPr algn="ctr"/>
                      <a:endParaRPr lang="es-ES" sz="3500" dirty="0">
                        <a:solidFill>
                          <a:schemeClr val="tx1"/>
                        </a:solidFill>
                      </a:endParaRPr>
                    </a:p>
                  </a:txBody>
                  <a:tcPr anchor="ctr"/>
                </a:tc>
                <a:tc>
                  <a:txBody>
                    <a:bodyPr/>
                    <a:lstStyle/>
                    <a:p>
                      <a:pPr algn="ctr"/>
                      <a:r>
                        <a:rPr lang="el-GR" sz="3500" dirty="0">
                          <a:solidFill>
                            <a:schemeClr val="tx1"/>
                          </a:solidFill>
                        </a:rPr>
                        <a:t>α=0.5, </a:t>
                      </a:r>
                      <a:r>
                        <a:rPr lang="es-ES" sz="3500" dirty="0">
                          <a:solidFill>
                            <a:schemeClr val="tx1"/>
                          </a:solidFill>
                        </a:rPr>
                        <a:t>n=100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3500" dirty="0">
                          <a:solidFill>
                            <a:schemeClr val="tx1"/>
                          </a:solidFill>
                        </a:rPr>
                        <a:t>α=0.</a:t>
                      </a:r>
                      <a:r>
                        <a:rPr lang="en-US" sz="3500" dirty="0">
                          <a:solidFill>
                            <a:schemeClr val="tx1"/>
                          </a:solidFill>
                        </a:rPr>
                        <a:t>1</a:t>
                      </a:r>
                      <a:r>
                        <a:rPr lang="el-GR" sz="3500" dirty="0">
                          <a:solidFill>
                            <a:schemeClr val="tx1"/>
                          </a:solidFill>
                        </a:rPr>
                        <a:t>, </a:t>
                      </a:r>
                      <a:r>
                        <a:rPr lang="es-ES" sz="3500" dirty="0">
                          <a:solidFill>
                            <a:schemeClr val="tx1"/>
                          </a:solidFill>
                        </a:rPr>
                        <a:t>n=100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3500" dirty="0">
                          <a:solidFill>
                            <a:schemeClr val="tx1"/>
                          </a:solidFill>
                        </a:rPr>
                        <a:t>α=0.</a:t>
                      </a:r>
                      <a:r>
                        <a:rPr lang="en-US" sz="3500" dirty="0">
                          <a:solidFill>
                            <a:schemeClr val="tx1"/>
                          </a:solidFill>
                        </a:rPr>
                        <a:t>06</a:t>
                      </a:r>
                      <a:r>
                        <a:rPr lang="el-GR" sz="3500" dirty="0">
                          <a:solidFill>
                            <a:schemeClr val="tx1"/>
                          </a:solidFill>
                        </a:rPr>
                        <a:t>5, </a:t>
                      </a:r>
                      <a:r>
                        <a:rPr lang="es-ES" sz="3500" dirty="0">
                          <a:solidFill>
                            <a:schemeClr val="tx1"/>
                          </a:solidFill>
                        </a:rPr>
                        <a:t>n=100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3500" dirty="0">
                          <a:solidFill>
                            <a:schemeClr val="tx1"/>
                          </a:solidFill>
                        </a:rPr>
                        <a:t>α=0.</a:t>
                      </a:r>
                      <a:r>
                        <a:rPr lang="en-US" sz="3500" dirty="0">
                          <a:solidFill>
                            <a:schemeClr val="tx1"/>
                          </a:solidFill>
                        </a:rPr>
                        <a:t>06</a:t>
                      </a:r>
                      <a:r>
                        <a:rPr lang="el-GR" sz="3500" dirty="0">
                          <a:solidFill>
                            <a:schemeClr val="tx1"/>
                          </a:solidFill>
                        </a:rPr>
                        <a:t>5, </a:t>
                      </a:r>
                      <a:r>
                        <a:rPr lang="es-ES" sz="3500" dirty="0">
                          <a:solidFill>
                            <a:schemeClr val="tx1"/>
                          </a:solidFill>
                        </a:rPr>
                        <a:t>n=1000</a:t>
                      </a:r>
                    </a:p>
                  </a:txBody>
                  <a:tcPr anchor="ctr"/>
                </a:tc>
                <a:extLst>
                  <a:ext uri="{0D108BD9-81ED-4DB2-BD59-A6C34878D82A}">
                    <a16:rowId xmlns:a16="http://schemas.microsoft.com/office/drawing/2014/main" val="1485303956"/>
                  </a:ext>
                </a:extLst>
              </a:tr>
              <a:tr h="935567">
                <a:tc>
                  <a:txBody>
                    <a:bodyPr/>
                    <a:lstStyle/>
                    <a:p>
                      <a:pPr algn="ctr"/>
                      <a:r>
                        <a:rPr lang="es-ES" sz="2800" dirty="0"/>
                        <a:t>Veces con el menor número de vehículos</a:t>
                      </a:r>
                    </a:p>
                  </a:txBody>
                  <a:tcPr anchor="ctr"/>
                </a:tc>
                <a:tc>
                  <a:txBody>
                    <a:bodyPr/>
                    <a:lstStyle/>
                    <a:p>
                      <a:pPr algn="ctr"/>
                      <a:r>
                        <a:rPr lang="es-ES" sz="2800" dirty="0"/>
                        <a:t>7</a:t>
                      </a:r>
                    </a:p>
                  </a:txBody>
                  <a:tcPr anchor="ctr"/>
                </a:tc>
                <a:tc>
                  <a:txBody>
                    <a:bodyPr/>
                    <a:lstStyle/>
                    <a:p>
                      <a:pPr algn="ctr"/>
                      <a:r>
                        <a:rPr lang="es-ES" sz="2800" dirty="0"/>
                        <a:t>12</a:t>
                      </a:r>
                    </a:p>
                  </a:txBody>
                  <a:tcPr anchor="ctr"/>
                </a:tc>
                <a:tc>
                  <a:txBody>
                    <a:bodyPr/>
                    <a:lstStyle/>
                    <a:p>
                      <a:pPr algn="ctr"/>
                      <a:r>
                        <a:rPr lang="es-ES" sz="2800" dirty="0"/>
                        <a:t>3</a:t>
                      </a:r>
                    </a:p>
                  </a:txBody>
                  <a:tcPr anchor="ctr"/>
                </a:tc>
                <a:tc>
                  <a:txBody>
                    <a:bodyPr/>
                    <a:lstStyle/>
                    <a:p>
                      <a:pPr algn="ctr"/>
                      <a:r>
                        <a:rPr lang="es-ES" sz="2800" dirty="0"/>
                        <a:t>6</a:t>
                      </a:r>
                    </a:p>
                  </a:txBody>
                  <a:tcPr anchor="ctr"/>
                </a:tc>
                <a:extLst>
                  <a:ext uri="{0D108BD9-81ED-4DB2-BD59-A6C34878D82A}">
                    <a16:rowId xmlns:a16="http://schemas.microsoft.com/office/drawing/2014/main" val="1935210183"/>
                  </a:ext>
                </a:extLst>
              </a:tr>
              <a:tr h="935567">
                <a:tc>
                  <a:txBody>
                    <a:bodyPr/>
                    <a:lstStyle/>
                    <a:p>
                      <a:pPr algn="ctr"/>
                      <a:r>
                        <a:rPr lang="es-ES" sz="2800" dirty="0"/>
                        <a:t>Suma total de vehículos</a:t>
                      </a:r>
                    </a:p>
                  </a:txBody>
                  <a:tcPr anchor="ctr"/>
                </a:tc>
                <a:tc>
                  <a:txBody>
                    <a:bodyPr/>
                    <a:lstStyle/>
                    <a:p>
                      <a:pPr algn="ctr"/>
                      <a:r>
                        <a:rPr lang="es-ES" sz="2800" dirty="0"/>
                        <a:t>275</a:t>
                      </a:r>
                    </a:p>
                  </a:txBody>
                  <a:tcPr anchor="ctr"/>
                </a:tc>
                <a:tc>
                  <a:txBody>
                    <a:bodyPr/>
                    <a:lstStyle/>
                    <a:p>
                      <a:pPr algn="ctr"/>
                      <a:r>
                        <a:rPr lang="es-ES" sz="2800" dirty="0"/>
                        <a:t>234</a:t>
                      </a:r>
                    </a:p>
                  </a:txBody>
                  <a:tcPr anchor="ctr"/>
                </a:tc>
                <a:tc>
                  <a:txBody>
                    <a:bodyPr/>
                    <a:lstStyle/>
                    <a:p>
                      <a:pPr algn="ctr"/>
                      <a:r>
                        <a:rPr lang="es-ES" sz="2800" dirty="0"/>
                        <a:t>243</a:t>
                      </a:r>
                    </a:p>
                  </a:txBody>
                  <a:tcPr anchor="ctr"/>
                </a:tc>
                <a:tc>
                  <a:txBody>
                    <a:bodyPr/>
                    <a:lstStyle/>
                    <a:p>
                      <a:pPr algn="ctr"/>
                      <a:r>
                        <a:rPr lang="es-ES" sz="2800" dirty="0"/>
                        <a:t>240</a:t>
                      </a:r>
                    </a:p>
                  </a:txBody>
                  <a:tcPr anchor="ctr"/>
                </a:tc>
                <a:extLst>
                  <a:ext uri="{0D108BD9-81ED-4DB2-BD59-A6C34878D82A}">
                    <a16:rowId xmlns:a16="http://schemas.microsoft.com/office/drawing/2014/main" val="2528418179"/>
                  </a:ext>
                </a:extLst>
              </a:tr>
              <a:tr h="695488">
                <a:tc>
                  <a:txBody>
                    <a:bodyPr/>
                    <a:lstStyle/>
                    <a:p>
                      <a:pPr algn="ctr"/>
                      <a:r>
                        <a:rPr lang="es-ES" sz="2800" dirty="0"/>
                        <a:t>Suma distancia</a:t>
                      </a:r>
                    </a:p>
                  </a:txBody>
                  <a:tcPr anchor="ctr"/>
                </a:tc>
                <a:tc>
                  <a:txBody>
                    <a:bodyPr/>
                    <a:lstStyle/>
                    <a:p>
                      <a:pPr algn="ctr"/>
                      <a:r>
                        <a:rPr lang="es-ES" sz="2800" dirty="0"/>
                        <a:t>29480.8</a:t>
                      </a:r>
                    </a:p>
                  </a:txBody>
                  <a:tcPr anchor="ctr"/>
                </a:tc>
                <a:tc>
                  <a:txBody>
                    <a:bodyPr/>
                    <a:lstStyle/>
                    <a:p>
                      <a:pPr algn="ctr"/>
                      <a:r>
                        <a:rPr lang="es-ES" sz="2800" dirty="0"/>
                        <a:t>23617.2</a:t>
                      </a:r>
                    </a:p>
                  </a:txBody>
                  <a:tcPr anchor="ctr"/>
                </a:tc>
                <a:tc>
                  <a:txBody>
                    <a:bodyPr/>
                    <a:lstStyle/>
                    <a:p>
                      <a:pPr algn="ctr"/>
                      <a:r>
                        <a:rPr lang="es-ES" sz="2800" dirty="0"/>
                        <a:t>23937.5</a:t>
                      </a:r>
                    </a:p>
                  </a:txBody>
                  <a:tcPr anchor="ctr"/>
                </a:tc>
                <a:tc>
                  <a:txBody>
                    <a:bodyPr/>
                    <a:lstStyle/>
                    <a:p>
                      <a:pPr algn="ctr"/>
                      <a:r>
                        <a:rPr lang="es-ES" sz="2800" dirty="0"/>
                        <a:t>23410.6</a:t>
                      </a:r>
                    </a:p>
                  </a:txBody>
                  <a:tcPr anchor="ctr"/>
                </a:tc>
                <a:extLst>
                  <a:ext uri="{0D108BD9-81ED-4DB2-BD59-A6C34878D82A}">
                    <a16:rowId xmlns:a16="http://schemas.microsoft.com/office/drawing/2014/main" val="2788348669"/>
                  </a:ext>
                </a:extLst>
              </a:tr>
              <a:tr h="666123">
                <a:tc>
                  <a:txBody>
                    <a:bodyPr/>
                    <a:lstStyle/>
                    <a:p>
                      <a:pPr algn="ctr"/>
                      <a:r>
                        <a:rPr lang="es-ES" sz="2800" dirty="0"/>
                        <a:t>Tiempo (ms)</a:t>
                      </a:r>
                    </a:p>
                  </a:txBody>
                  <a:tcPr anchor="ctr"/>
                </a:tc>
                <a:tc>
                  <a:txBody>
                    <a:bodyPr/>
                    <a:lstStyle/>
                    <a:p>
                      <a:pPr algn="ctr"/>
                      <a:r>
                        <a:rPr lang="es-ES" sz="2800" dirty="0"/>
                        <a:t>5143</a:t>
                      </a:r>
                    </a:p>
                  </a:txBody>
                  <a:tcPr anchor="ctr"/>
                </a:tc>
                <a:tc>
                  <a:txBody>
                    <a:bodyPr/>
                    <a:lstStyle/>
                    <a:p>
                      <a:pPr algn="ctr"/>
                      <a:r>
                        <a:rPr lang="es-ES" sz="2800" dirty="0"/>
                        <a:t>1438</a:t>
                      </a:r>
                    </a:p>
                  </a:txBody>
                  <a:tcPr anchor="ctr"/>
                </a:tc>
                <a:tc>
                  <a:txBody>
                    <a:bodyPr/>
                    <a:lstStyle/>
                    <a:p>
                      <a:pPr algn="ctr"/>
                      <a:r>
                        <a:rPr lang="es-ES" sz="2800" dirty="0"/>
                        <a:t>1472</a:t>
                      </a:r>
                    </a:p>
                  </a:txBody>
                  <a:tcPr anchor="ctr"/>
                </a:tc>
                <a:tc>
                  <a:txBody>
                    <a:bodyPr/>
                    <a:lstStyle/>
                    <a:p>
                      <a:pPr algn="ctr"/>
                      <a:r>
                        <a:rPr lang="es-ES" sz="2800" dirty="0"/>
                        <a:t>15839</a:t>
                      </a:r>
                    </a:p>
                  </a:txBody>
                  <a:tcPr anchor="ctr"/>
                </a:tc>
                <a:extLst>
                  <a:ext uri="{0D108BD9-81ED-4DB2-BD59-A6C34878D82A}">
                    <a16:rowId xmlns:a16="http://schemas.microsoft.com/office/drawing/2014/main" val="3048001575"/>
                  </a:ext>
                </a:extLst>
              </a:tr>
            </a:tbl>
          </a:graphicData>
        </a:graphic>
      </p:graphicFrame>
      <p:sp>
        <p:nvSpPr>
          <p:cNvPr id="10" name="TextBox 2">
            <a:extLst>
              <a:ext uri="{FF2B5EF4-FFF2-40B4-BE49-F238E27FC236}">
                <a16:creationId xmlns:a16="http://schemas.microsoft.com/office/drawing/2014/main" id="{7F595B28-5349-0CC9-695C-63FB5C9A9A2C}"/>
              </a:ext>
            </a:extLst>
          </p:cNvPr>
          <p:cNvSpPr txBox="1"/>
          <p:nvPr/>
        </p:nvSpPr>
        <p:spPr>
          <a:xfrm>
            <a:off x="228600" y="9629736"/>
            <a:ext cx="6311265" cy="557845"/>
          </a:xfrm>
          <a:prstGeom prst="rect">
            <a:avLst/>
          </a:prstGeom>
        </p:spPr>
        <p:txBody>
          <a:bodyPr wrap="square" lIns="0" tIns="0" rIns="0" bIns="0" rtlCol="0" anchor="t">
            <a:spAutoFit/>
          </a:bodyPr>
          <a:lstStyle/>
          <a:p>
            <a:pPr>
              <a:lnSpc>
                <a:spcPts val="5012"/>
              </a:lnSpc>
            </a:pPr>
            <a:r>
              <a:rPr lang="en-US" sz="2400" dirty="0">
                <a:solidFill>
                  <a:srgbClr val="000000"/>
                </a:solidFill>
                <a:latin typeface="Roboto"/>
                <a:ea typeface="Roboto"/>
                <a:cs typeface="Roboto"/>
                <a:sym typeface="Roboto"/>
              </a:rPr>
              <a:t>Fuente: Elaboración propia.</a:t>
            </a:r>
          </a:p>
        </p:txBody>
      </p:sp>
      <p:pic>
        <p:nvPicPr>
          <p:cNvPr id="7170" name="Picture 2" descr="Medalla - Iconos gratis de deportes y competición">
            <a:extLst>
              <a:ext uri="{FF2B5EF4-FFF2-40B4-BE49-F238E27FC236}">
                <a16:creationId xmlns:a16="http://schemas.microsoft.com/office/drawing/2014/main" id="{485732F5-FFA9-4B23-820C-CB6CACE507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1100" y="7306143"/>
            <a:ext cx="321771" cy="3217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Medalla - Iconos gratis de deportes y competición">
            <a:extLst>
              <a:ext uri="{FF2B5EF4-FFF2-40B4-BE49-F238E27FC236}">
                <a16:creationId xmlns:a16="http://schemas.microsoft.com/office/drawing/2014/main" id="{40C8170E-2FF8-0F48-896F-FD9E426824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35774" y="8039100"/>
            <a:ext cx="321771" cy="3217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Medalla - Iconos gratis de deportes y competición">
            <a:extLst>
              <a:ext uri="{FF2B5EF4-FFF2-40B4-BE49-F238E27FC236}">
                <a16:creationId xmlns:a16="http://schemas.microsoft.com/office/drawing/2014/main" id="{6D9A63F2-6DC3-8011-DE31-F22D346DD9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3863" y="6188319"/>
            <a:ext cx="321771" cy="3217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Medalla - Iconos gratis de deportes y competición">
            <a:extLst>
              <a:ext uri="{FF2B5EF4-FFF2-40B4-BE49-F238E27FC236}">
                <a16:creationId xmlns:a16="http://schemas.microsoft.com/office/drawing/2014/main" id="{099FCFFC-5CD5-597A-1DE8-F4481CAA8A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1100" y="8566497"/>
            <a:ext cx="321771" cy="321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106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772929" y="2598604"/>
            <a:ext cx="14705320" cy="5089791"/>
          </a:xfrm>
          <a:prstGeom prst="rect">
            <a:avLst/>
          </a:prstGeom>
        </p:spPr>
        <p:txBody>
          <a:bodyPr lIns="0" tIns="0" rIns="0" bIns="0" rtlCol="0" anchor="t">
            <a:spAutoFit/>
          </a:bodyPr>
          <a:lstStyle/>
          <a:p>
            <a:pPr algn="just">
              <a:lnSpc>
                <a:spcPts val="5012"/>
              </a:lnSpc>
            </a:pPr>
            <a:r>
              <a:rPr lang="es-ES" sz="3600" dirty="0"/>
              <a:t>La segunda configuración de parámetros mostró un mejor desempeño en tres de los cuatro criterios evaluados: en más ocasiones, logró utilizar el menor número de vehículos; la suma total de vehículos en todas las instancias fue la más baja; y el tiempo de ejecución del algoritmo fue menor comparado con las otras configuraciones. No obstante, la última configuración presentó la menor distancia total recorrida. Dado que el objetivo principal de nuestro problema es minimizar el número de vehículos, la segunda configuración de parámetros sería la opción preferida.</a:t>
            </a:r>
            <a:endParaRPr lang="es-ES" sz="3600" dirty="0">
              <a:solidFill>
                <a:srgbClr val="000000"/>
              </a:solidFill>
              <a:latin typeface="Roboto"/>
              <a:ea typeface="Roboto"/>
              <a:cs typeface="Roboto"/>
              <a:sym typeface="Roboto"/>
            </a:endParaRPr>
          </a:p>
        </p:txBody>
      </p:sp>
      <p:sp>
        <p:nvSpPr>
          <p:cNvPr id="6" name="TextBox 6"/>
          <p:cNvSpPr txBox="1"/>
          <p:nvPr/>
        </p:nvSpPr>
        <p:spPr>
          <a:xfrm>
            <a:off x="2553979" y="887536"/>
            <a:ext cx="13143221" cy="923330"/>
          </a:xfrm>
          <a:prstGeom prst="rect">
            <a:avLst/>
          </a:prstGeom>
        </p:spPr>
        <p:txBody>
          <a:bodyPr wrap="square" lIns="0" tIns="0" rIns="0" bIns="0" rtlCol="0" anchor="t">
            <a:spAutoFit/>
          </a:bodyPr>
          <a:lstStyle/>
          <a:p>
            <a:pPr algn="ctr"/>
            <a:r>
              <a:rPr lang="es-ES_tradnl" sz="6000" b="1" dirty="0">
                <a:solidFill>
                  <a:srgbClr val="0A2F40"/>
                </a:solidFill>
                <a:latin typeface="Aptos" panose="020B0004020202020204" pitchFamily="34" charset="0"/>
              </a:rPr>
              <a:t>A</a:t>
            </a:r>
            <a:r>
              <a:rPr lang="es-ES_tradnl" sz="6000" b="1" i="0" dirty="0">
                <a:solidFill>
                  <a:srgbClr val="0A2F40"/>
                </a:solidFill>
                <a:effectLst/>
                <a:latin typeface="Aptos" panose="020B0004020202020204" pitchFamily="34" charset="0"/>
              </a:rPr>
              <a:t>lgoritmo</a:t>
            </a:r>
            <a:r>
              <a:rPr lang="en-US" sz="6000" b="1" i="0" dirty="0">
                <a:solidFill>
                  <a:srgbClr val="0A2F40"/>
                </a:solidFill>
                <a:effectLst/>
                <a:latin typeface="Aptos" panose="020B0004020202020204" pitchFamily="34" charset="0"/>
              </a:rPr>
              <a:t> GRASP</a:t>
            </a:r>
            <a:endParaRPr lang="en-US" sz="6000" dirty="0">
              <a:solidFill>
                <a:srgbClr val="000000"/>
              </a:solidFill>
              <a:latin typeface="Alatsi"/>
              <a:ea typeface="Alatsi"/>
              <a:cs typeface="Alatsi"/>
              <a:sym typeface="Alatsi"/>
            </a:endParaRPr>
          </a:p>
        </p:txBody>
      </p:sp>
      <p:sp>
        <p:nvSpPr>
          <p:cNvPr id="7" name="Freeform 7"/>
          <p:cNvSpPr/>
          <p:nvPr/>
        </p:nvSpPr>
        <p:spPr>
          <a:xfrm>
            <a:off x="-3657600" y="-1238892"/>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Tree>
    <p:extLst>
      <p:ext uri="{BB962C8B-B14F-4D97-AF65-F5344CB8AC3E}">
        <p14:creationId xmlns:p14="http://schemas.microsoft.com/office/powerpoint/2010/main" val="232809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791340" y="2418137"/>
            <a:ext cx="14705320" cy="3801682"/>
          </a:xfrm>
          <a:prstGeom prst="rect">
            <a:avLst/>
          </a:prstGeom>
        </p:spPr>
        <p:txBody>
          <a:bodyPr lIns="0" tIns="0" rIns="0" bIns="0" rtlCol="0" anchor="t">
            <a:spAutoFit/>
          </a:bodyPr>
          <a:lstStyle/>
          <a:p>
            <a:pPr algn="just">
              <a:lnSpc>
                <a:spcPts val="5012"/>
              </a:lnSpc>
            </a:pPr>
            <a:r>
              <a:rPr lang="es-ES" sz="3580" dirty="0">
                <a:solidFill>
                  <a:srgbClr val="000000"/>
                </a:solidFill>
                <a:latin typeface="Roboto"/>
                <a:ea typeface="Roboto"/>
                <a:cs typeface="Roboto"/>
                <a:sym typeface="Roboto"/>
              </a:rPr>
              <a:t>El ACO es un algoritmo inspirado en el comportamiento de las hormigas. Las hormigas construyen soluciones basadas en las probabilidades influenciadas por las feromonas (trazas de soluciones anteriores) y la información heurística (distancia). Las rutas más exitosas refuerzan las feromonas, lo que incrementa la probabilidad de que futuras hormigas sigan caminos similares. </a:t>
            </a:r>
          </a:p>
        </p:txBody>
      </p:sp>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4" name="Freeform 4"/>
          <p:cNvSpPr/>
          <p:nvPr/>
        </p:nvSpPr>
        <p:spPr>
          <a:xfrm>
            <a:off x="13944600" y="750010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6" name="TextBox 6"/>
          <p:cNvSpPr txBox="1"/>
          <p:nvPr/>
        </p:nvSpPr>
        <p:spPr>
          <a:xfrm>
            <a:off x="2553979" y="887536"/>
            <a:ext cx="13143221" cy="923330"/>
          </a:xfrm>
          <a:prstGeom prst="rect">
            <a:avLst/>
          </a:prstGeom>
        </p:spPr>
        <p:txBody>
          <a:bodyPr wrap="square" lIns="0" tIns="0" rIns="0" bIns="0" rtlCol="0" anchor="t">
            <a:spAutoFit/>
          </a:bodyPr>
          <a:lstStyle/>
          <a:p>
            <a:pPr algn="ctr"/>
            <a:r>
              <a:rPr lang="en-US" sz="6000" b="1" dirty="0">
                <a:solidFill>
                  <a:srgbClr val="0A2F40"/>
                </a:solidFill>
                <a:latin typeface="Aptos" panose="020B0004020202020204" pitchFamily="34" charset="0"/>
              </a:rPr>
              <a:t>A</a:t>
            </a:r>
            <a:r>
              <a:rPr lang="en-US" sz="6000" b="1" i="0" dirty="0">
                <a:solidFill>
                  <a:srgbClr val="0A2F40"/>
                </a:solidFill>
                <a:effectLst/>
                <a:latin typeface="Aptos" panose="020B0004020202020204" pitchFamily="34" charset="0"/>
              </a:rPr>
              <a:t>lgoritmo </a:t>
            </a:r>
            <a:r>
              <a:rPr lang="es-ES" sz="6000" b="1" i="0" dirty="0">
                <a:solidFill>
                  <a:srgbClr val="0A2F40"/>
                </a:solidFill>
                <a:effectLst/>
                <a:latin typeface="WordVisi_MSFontService"/>
              </a:rPr>
              <a:t>de Colonia de Hormigas (ACO)</a:t>
            </a:r>
            <a:endParaRPr lang="en-US" sz="6000" dirty="0">
              <a:solidFill>
                <a:srgbClr val="000000"/>
              </a:solidFill>
              <a:latin typeface="Alatsi"/>
              <a:ea typeface="Alatsi"/>
              <a:cs typeface="Alatsi"/>
              <a:sym typeface="Alatsi"/>
            </a:endParaRPr>
          </a:p>
        </p:txBody>
      </p:sp>
      <p:sp>
        <p:nvSpPr>
          <p:cNvPr id="7" name="Freeform 7"/>
          <p:cNvSpPr/>
          <p:nvPr/>
        </p:nvSpPr>
        <p:spPr>
          <a:xfrm>
            <a:off x="-3657600" y="-1238892"/>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Tree>
    <p:extLst>
      <p:ext uri="{BB962C8B-B14F-4D97-AF65-F5344CB8AC3E}">
        <p14:creationId xmlns:p14="http://schemas.microsoft.com/office/powerpoint/2010/main" val="3429024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791340" y="2905505"/>
            <a:ext cx="14705320" cy="4442883"/>
          </a:xfrm>
          <a:prstGeom prst="rect">
            <a:avLst/>
          </a:prstGeom>
        </p:spPr>
        <p:txBody>
          <a:bodyPr lIns="0" tIns="0" rIns="0" bIns="0" rtlCol="0" anchor="t">
            <a:spAutoFit/>
          </a:bodyPr>
          <a:lstStyle/>
          <a:p>
            <a:pPr algn="just">
              <a:lnSpc>
                <a:spcPts val="5012"/>
              </a:lnSpc>
            </a:pPr>
            <a:r>
              <a:rPr lang="en-US" sz="3580" dirty="0">
                <a:solidFill>
                  <a:srgbClr val="000000"/>
                </a:solidFill>
                <a:latin typeface="Roboto"/>
                <a:ea typeface="Roboto"/>
                <a:cs typeface="Roboto"/>
                <a:sym typeface="Roboto"/>
              </a:rPr>
              <a:t>El </a:t>
            </a:r>
            <a:r>
              <a:rPr lang="es-ES_tradnl" sz="3580" dirty="0">
                <a:solidFill>
                  <a:srgbClr val="000000"/>
                </a:solidFill>
                <a:latin typeface="Roboto"/>
                <a:ea typeface="Roboto"/>
                <a:cs typeface="Roboto"/>
                <a:sym typeface="Roboto"/>
              </a:rPr>
              <a:t>problema</a:t>
            </a:r>
            <a:r>
              <a:rPr lang="en-US" sz="3580" dirty="0">
                <a:solidFill>
                  <a:srgbClr val="000000"/>
                </a:solidFill>
                <a:latin typeface="Roboto"/>
                <a:ea typeface="Roboto"/>
                <a:cs typeface="Roboto"/>
                <a:sym typeface="Roboto"/>
              </a:rPr>
              <a:t> de rutas de vehículos con ventanas de tiempo (VRPTW) consiste en planificar rutas para una flota de vehículos homogéneos con el objetivo de visitar un conjunto de nodos dispersos geográficamente. Cada </a:t>
            </a:r>
            <a:r>
              <a:rPr lang="es-ES" sz="3580" dirty="0">
                <a:solidFill>
                  <a:srgbClr val="000000"/>
                </a:solidFill>
                <a:latin typeface="Roboto"/>
                <a:ea typeface="Roboto"/>
                <a:cs typeface="Roboto"/>
                <a:sym typeface="Roboto"/>
              </a:rPr>
              <a:t>vehículo</a:t>
            </a:r>
            <a:r>
              <a:rPr lang="en-US" sz="3580" dirty="0">
                <a:solidFill>
                  <a:srgbClr val="000000"/>
                </a:solidFill>
                <a:latin typeface="Roboto"/>
                <a:ea typeface="Roboto"/>
                <a:cs typeface="Roboto"/>
                <a:sym typeface="Roboto"/>
              </a:rPr>
              <a:t> debe </a:t>
            </a:r>
            <a:r>
              <a:rPr lang="en-US" sz="3580" dirty="0" err="1">
                <a:solidFill>
                  <a:srgbClr val="000000"/>
                </a:solidFill>
                <a:latin typeface="Roboto"/>
                <a:ea typeface="Roboto"/>
                <a:cs typeface="Roboto"/>
                <a:sym typeface="Roboto"/>
              </a:rPr>
              <a:t>realizar</a:t>
            </a:r>
            <a:r>
              <a:rPr lang="en-US" sz="3580" dirty="0">
                <a:solidFill>
                  <a:srgbClr val="000000"/>
                </a:solidFill>
                <a:latin typeface="Roboto"/>
                <a:ea typeface="Roboto"/>
                <a:cs typeface="Roboto"/>
                <a:sym typeface="Roboto"/>
              </a:rPr>
              <a:t> una ruta que </a:t>
            </a:r>
            <a:r>
              <a:rPr lang="en-US" sz="3580" dirty="0" err="1">
                <a:solidFill>
                  <a:srgbClr val="000000"/>
                </a:solidFill>
                <a:latin typeface="Roboto"/>
                <a:ea typeface="Roboto"/>
                <a:cs typeface="Roboto"/>
                <a:sym typeface="Roboto"/>
              </a:rPr>
              <a:t>empiece</a:t>
            </a:r>
            <a:r>
              <a:rPr lang="en-US" sz="3580" dirty="0">
                <a:solidFill>
                  <a:srgbClr val="000000"/>
                </a:solidFill>
                <a:latin typeface="Roboto"/>
                <a:ea typeface="Roboto"/>
                <a:cs typeface="Roboto"/>
                <a:sym typeface="Roboto"/>
              </a:rPr>
              <a:t> y </a:t>
            </a:r>
            <a:r>
              <a:rPr lang="en-US" sz="3580" dirty="0" err="1">
                <a:solidFill>
                  <a:srgbClr val="000000"/>
                </a:solidFill>
                <a:latin typeface="Roboto"/>
                <a:ea typeface="Roboto"/>
                <a:cs typeface="Roboto"/>
                <a:sym typeface="Roboto"/>
              </a:rPr>
              <a:t>termine</a:t>
            </a:r>
            <a:r>
              <a:rPr lang="en-US" sz="3580" dirty="0">
                <a:solidFill>
                  <a:srgbClr val="000000"/>
                </a:solidFill>
                <a:latin typeface="Roboto"/>
                <a:ea typeface="Roboto"/>
                <a:cs typeface="Roboto"/>
                <a:sym typeface="Roboto"/>
              </a:rPr>
              <a:t> en un depósito, </a:t>
            </a:r>
            <a:r>
              <a:rPr lang="en-US" sz="3580" dirty="0" err="1">
                <a:solidFill>
                  <a:srgbClr val="000000"/>
                </a:solidFill>
                <a:latin typeface="Roboto"/>
                <a:ea typeface="Roboto"/>
                <a:cs typeface="Roboto"/>
                <a:sym typeface="Roboto"/>
              </a:rPr>
              <a:t>visitando</a:t>
            </a:r>
            <a:r>
              <a:rPr lang="en-US" sz="3580" dirty="0">
                <a:solidFill>
                  <a:srgbClr val="000000"/>
                </a:solidFill>
                <a:latin typeface="Roboto"/>
                <a:ea typeface="Roboto"/>
                <a:cs typeface="Roboto"/>
                <a:sym typeface="Roboto"/>
              </a:rPr>
              <a:t> cada nodo </a:t>
            </a:r>
            <a:r>
              <a:rPr lang="en-US" sz="3580" dirty="0" err="1">
                <a:solidFill>
                  <a:srgbClr val="000000"/>
                </a:solidFill>
                <a:latin typeface="Roboto"/>
                <a:ea typeface="Roboto"/>
                <a:cs typeface="Roboto"/>
                <a:sym typeface="Roboto"/>
              </a:rPr>
              <a:t>exactamente</a:t>
            </a:r>
            <a:r>
              <a:rPr lang="en-US" sz="3580" dirty="0">
                <a:solidFill>
                  <a:srgbClr val="000000"/>
                </a:solidFill>
                <a:latin typeface="Roboto"/>
                <a:ea typeface="Roboto"/>
                <a:cs typeface="Roboto"/>
                <a:sym typeface="Roboto"/>
              </a:rPr>
              <a:t> una vez. El objetivo es </a:t>
            </a:r>
            <a:r>
              <a:rPr lang="en-US" sz="3580" dirty="0" err="1">
                <a:solidFill>
                  <a:srgbClr val="000000"/>
                </a:solidFill>
                <a:latin typeface="Roboto"/>
                <a:ea typeface="Roboto"/>
                <a:cs typeface="Roboto"/>
                <a:sym typeface="Roboto"/>
              </a:rPr>
              <a:t>minimizar</a:t>
            </a:r>
            <a:r>
              <a:rPr lang="en-US" sz="3580" dirty="0">
                <a:solidFill>
                  <a:srgbClr val="000000"/>
                </a:solidFill>
                <a:latin typeface="Roboto"/>
                <a:ea typeface="Roboto"/>
                <a:cs typeface="Roboto"/>
                <a:sym typeface="Roboto"/>
              </a:rPr>
              <a:t> el número total de vehículos </a:t>
            </a:r>
            <a:r>
              <a:rPr lang="en-US" sz="3580" dirty="0" err="1">
                <a:solidFill>
                  <a:srgbClr val="000000"/>
                </a:solidFill>
                <a:latin typeface="Roboto"/>
                <a:ea typeface="Roboto"/>
                <a:cs typeface="Roboto"/>
                <a:sym typeface="Roboto"/>
              </a:rPr>
              <a:t>utilizados</a:t>
            </a:r>
            <a:r>
              <a:rPr lang="en-US" sz="3580" dirty="0">
                <a:solidFill>
                  <a:srgbClr val="000000"/>
                </a:solidFill>
                <a:latin typeface="Roboto"/>
                <a:ea typeface="Roboto"/>
                <a:cs typeface="Roboto"/>
                <a:sym typeface="Roboto"/>
              </a:rPr>
              <a:t> y, entre </a:t>
            </a:r>
            <a:r>
              <a:rPr lang="en-US" sz="3580" dirty="0" err="1">
                <a:solidFill>
                  <a:srgbClr val="000000"/>
                </a:solidFill>
                <a:latin typeface="Roboto"/>
                <a:ea typeface="Roboto"/>
                <a:cs typeface="Roboto"/>
                <a:sym typeface="Roboto"/>
              </a:rPr>
              <a:t>soluciones</a:t>
            </a:r>
            <a:r>
              <a:rPr lang="en-US" sz="3580" dirty="0">
                <a:solidFill>
                  <a:srgbClr val="000000"/>
                </a:solidFill>
                <a:latin typeface="Roboto"/>
                <a:ea typeface="Roboto"/>
                <a:cs typeface="Roboto"/>
                <a:sym typeface="Roboto"/>
              </a:rPr>
              <a:t> con el </a:t>
            </a:r>
            <a:r>
              <a:rPr lang="en-US" sz="3580" dirty="0" err="1">
                <a:solidFill>
                  <a:srgbClr val="000000"/>
                </a:solidFill>
                <a:latin typeface="Roboto"/>
                <a:ea typeface="Roboto"/>
                <a:cs typeface="Roboto"/>
                <a:sym typeface="Roboto"/>
              </a:rPr>
              <a:t>mismo</a:t>
            </a:r>
            <a:r>
              <a:rPr lang="en-US" sz="3580" dirty="0">
                <a:solidFill>
                  <a:srgbClr val="000000"/>
                </a:solidFill>
                <a:latin typeface="Roboto"/>
                <a:ea typeface="Roboto"/>
                <a:cs typeface="Roboto"/>
                <a:sym typeface="Roboto"/>
              </a:rPr>
              <a:t> número de vehículos, </a:t>
            </a:r>
            <a:r>
              <a:rPr lang="en-US" sz="3580" dirty="0" err="1">
                <a:solidFill>
                  <a:srgbClr val="000000"/>
                </a:solidFill>
                <a:latin typeface="Roboto"/>
                <a:ea typeface="Roboto"/>
                <a:cs typeface="Roboto"/>
                <a:sym typeface="Roboto"/>
              </a:rPr>
              <a:t>minimizar</a:t>
            </a:r>
            <a:r>
              <a:rPr lang="en-US" sz="3580" dirty="0">
                <a:solidFill>
                  <a:srgbClr val="000000"/>
                </a:solidFill>
                <a:latin typeface="Roboto"/>
                <a:ea typeface="Roboto"/>
                <a:cs typeface="Roboto"/>
                <a:sym typeface="Roboto"/>
              </a:rPr>
              <a:t> la </a:t>
            </a:r>
            <a:r>
              <a:rPr lang="en-US" sz="3580" dirty="0" err="1">
                <a:solidFill>
                  <a:srgbClr val="000000"/>
                </a:solidFill>
                <a:latin typeface="Roboto"/>
                <a:ea typeface="Roboto"/>
                <a:cs typeface="Roboto"/>
                <a:sym typeface="Roboto"/>
              </a:rPr>
              <a:t>distancia</a:t>
            </a:r>
            <a:r>
              <a:rPr lang="en-US" sz="3580" dirty="0">
                <a:solidFill>
                  <a:srgbClr val="000000"/>
                </a:solidFill>
                <a:latin typeface="Roboto"/>
                <a:ea typeface="Roboto"/>
                <a:cs typeface="Roboto"/>
                <a:sym typeface="Roboto"/>
              </a:rPr>
              <a:t> total </a:t>
            </a:r>
            <a:r>
              <a:rPr lang="en-US" sz="3580" dirty="0" err="1">
                <a:solidFill>
                  <a:srgbClr val="000000"/>
                </a:solidFill>
                <a:latin typeface="Roboto"/>
                <a:ea typeface="Roboto"/>
                <a:cs typeface="Roboto"/>
                <a:sym typeface="Roboto"/>
              </a:rPr>
              <a:t>recorrida</a:t>
            </a:r>
            <a:r>
              <a:rPr lang="en-US" sz="3580" dirty="0">
                <a:solidFill>
                  <a:srgbClr val="000000"/>
                </a:solidFill>
                <a:latin typeface="Roboto"/>
                <a:ea typeface="Roboto"/>
                <a:cs typeface="Roboto"/>
                <a:sym typeface="Roboto"/>
              </a:rPr>
              <a:t>. </a:t>
            </a:r>
          </a:p>
        </p:txBody>
      </p:sp>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txBody>
          <a:bodyPr/>
          <a:lstStyle/>
          <a:p>
            <a:endParaRPr lang="es-ES"/>
          </a:p>
        </p:txBody>
      </p:sp>
      <p:sp>
        <p:nvSpPr>
          <p:cNvPr id="4" name="Freeform 4"/>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a:p>
        </p:txBody>
      </p:sp>
      <p:sp>
        <p:nvSpPr>
          <p:cNvPr id="6" name="TextBox 6"/>
          <p:cNvSpPr txBox="1"/>
          <p:nvPr/>
        </p:nvSpPr>
        <p:spPr>
          <a:xfrm>
            <a:off x="2553980" y="1126959"/>
            <a:ext cx="13180039" cy="1111151"/>
          </a:xfrm>
          <a:prstGeom prst="rect">
            <a:avLst/>
          </a:prstGeom>
        </p:spPr>
        <p:txBody>
          <a:bodyPr lIns="0" tIns="0" rIns="0" bIns="0" rtlCol="0" anchor="t">
            <a:spAutoFit/>
          </a:bodyPr>
          <a:lstStyle>
            <a:defPPr>
              <a:defRPr lang="en-US"/>
            </a:defPPr>
            <a:lvl1pPr algn="ctr">
              <a:lnSpc>
                <a:spcPts val="9100"/>
              </a:lnSpc>
              <a:defRPr sz="6000" b="1">
                <a:solidFill>
                  <a:srgbClr val="0A2F40"/>
                </a:solidFill>
                <a:latin typeface="Aptos" panose="020B0004020202020204" pitchFamily="34" charset="0"/>
              </a:defRPr>
            </a:lvl1pPr>
          </a:lstStyle>
          <a:p>
            <a:r>
              <a:rPr lang="en-US" dirty="0" err="1">
                <a:sym typeface="Alatsi"/>
              </a:rPr>
              <a:t>Definición</a:t>
            </a:r>
            <a:r>
              <a:rPr lang="en-US" dirty="0">
                <a:sym typeface="Alatsi"/>
              </a:rPr>
              <a:t> del problema</a:t>
            </a:r>
          </a:p>
        </p:txBody>
      </p:sp>
      <p:sp>
        <p:nvSpPr>
          <p:cNvPr id="7" name="Freeform 7"/>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6" name="TextBox 6"/>
          <p:cNvSpPr txBox="1"/>
          <p:nvPr/>
        </p:nvSpPr>
        <p:spPr>
          <a:xfrm>
            <a:off x="2572389" y="639464"/>
            <a:ext cx="13143221" cy="923330"/>
          </a:xfrm>
          <a:prstGeom prst="rect">
            <a:avLst/>
          </a:prstGeom>
        </p:spPr>
        <p:txBody>
          <a:bodyPr wrap="square" lIns="0" tIns="0" rIns="0" bIns="0" rtlCol="0" anchor="t">
            <a:spAutoFit/>
          </a:bodyPr>
          <a:lstStyle/>
          <a:p>
            <a:pPr algn="ctr"/>
            <a:r>
              <a:rPr lang="en-US" sz="6000" b="1" dirty="0">
                <a:solidFill>
                  <a:srgbClr val="0A2F40"/>
                </a:solidFill>
                <a:latin typeface="Aptos" panose="020B0004020202020204" pitchFamily="34" charset="0"/>
              </a:rPr>
              <a:t>A</a:t>
            </a:r>
            <a:r>
              <a:rPr lang="en-US" sz="6000" b="1" i="0" dirty="0">
                <a:solidFill>
                  <a:srgbClr val="0A2F40"/>
                </a:solidFill>
                <a:effectLst/>
                <a:latin typeface="Aptos" panose="020B0004020202020204" pitchFamily="34" charset="0"/>
              </a:rPr>
              <a:t>lgoritmo </a:t>
            </a:r>
            <a:r>
              <a:rPr lang="es-ES" sz="6000" b="1" i="0" dirty="0">
                <a:solidFill>
                  <a:srgbClr val="0A2F40"/>
                </a:solidFill>
                <a:effectLst/>
                <a:latin typeface="WordVisi_MSFontService"/>
              </a:rPr>
              <a:t>ACO</a:t>
            </a:r>
            <a:endParaRPr lang="en-US" sz="6000" dirty="0">
              <a:solidFill>
                <a:srgbClr val="000000"/>
              </a:solidFill>
              <a:latin typeface="Alatsi"/>
              <a:ea typeface="Alatsi"/>
              <a:cs typeface="Alatsi"/>
              <a:sym typeface="Alatsi"/>
            </a:endParaRPr>
          </a:p>
        </p:txBody>
      </p:sp>
      <p:sp>
        <p:nvSpPr>
          <p:cNvPr id="7" name="Freeform 7"/>
          <p:cNvSpPr/>
          <p:nvPr/>
        </p:nvSpPr>
        <p:spPr>
          <a:xfrm>
            <a:off x="-3657600" y="-1238892"/>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dirty="0"/>
          </a:p>
        </p:txBody>
      </p:sp>
      <p:pic>
        <p:nvPicPr>
          <p:cNvPr id="8194" name="Picture 2" descr="Ant Colony Optimization. Finding the shortest path in a graph… | by Hasnain  Roopawalla | Medium">
            <a:extLst>
              <a:ext uri="{FF2B5EF4-FFF2-40B4-BE49-F238E27FC236}">
                <a16:creationId xmlns:a16="http://schemas.microsoft.com/office/drawing/2014/main" id="{9F24E3A7-E608-272F-DB3C-1CAB6D48341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864" r="12828"/>
          <a:stretch/>
        </p:blipFill>
        <p:spPr bwMode="auto">
          <a:xfrm>
            <a:off x="7315200" y="2247849"/>
            <a:ext cx="8915399" cy="57913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2">
            <a:extLst>
              <a:ext uri="{FF2B5EF4-FFF2-40B4-BE49-F238E27FC236}">
                <a16:creationId xmlns:a16="http://schemas.microsoft.com/office/drawing/2014/main" id="{765BBB77-5E79-3099-A90A-B41E7F39DC34}"/>
              </a:ext>
            </a:extLst>
          </p:cNvPr>
          <p:cNvSpPr txBox="1"/>
          <p:nvPr/>
        </p:nvSpPr>
        <p:spPr>
          <a:xfrm>
            <a:off x="7315200" y="8271286"/>
            <a:ext cx="12573000" cy="557845"/>
          </a:xfrm>
          <a:prstGeom prst="rect">
            <a:avLst/>
          </a:prstGeom>
        </p:spPr>
        <p:txBody>
          <a:bodyPr wrap="square" lIns="0" tIns="0" rIns="0" bIns="0" rtlCol="0" anchor="ctr">
            <a:spAutoFit/>
          </a:bodyPr>
          <a:lstStyle/>
          <a:p>
            <a:pPr>
              <a:lnSpc>
                <a:spcPts val="5012"/>
              </a:lnSpc>
            </a:pPr>
            <a:r>
              <a:rPr lang="en-US" sz="2400" dirty="0">
                <a:solidFill>
                  <a:srgbClr val="000000"/>
                </a:solidFill>
                <a:latin typeface="Roboto"/>
                <a:ea typeface="Roboto"/>
                <a:cs typeface="Roboto"/>
                <a:sym typeface="Roboto"/>
              </a:rPr>
              <a:t>Fuente: Simulación de @hasnainroopawalla/ant-colony-simulation.</a:t>
            </a:r>
          </a:p>
        </p:txBody>
      </p:sp>
      <p:sp>
        <p:nvSpPr>
          <p:cNvPr id="9" name="TextBox 2">
            <a:extLst>
              <a:ext uri="{FF2B5EF4-FFF2-40B4-BE49-F238E27FC236}">
                <a16:creationId xmlns:a16="http://schemas.microsoft.com/office/drawing/2014/main" id="{BD326CA5-97AD-FDB8-E7E5-8D55106A380C}"/>
              </a:ext>
            </a:extLst>
          </p:cNvPr>
          <p:cNvSpPr txBox="1"/>
          <p:nvPr/>
        </p:nvSpPr>
        <p:spPr>
          <a:xfrm>
            <a:off x="586933" y="2928969"/>
            <a:ext cx="5410200" cy="2507097"/>
          </a:xfrm>
          <a:prstGeom prst="rect">
            <a:avLst/>
          </a:prstGeom>
        </p:spPr>
        <p:txBody>
          <a:bodyPr wrap="square" lIns="0" tIns="0" rIns="0" bIns="0" rtlCol="0" anchor="t">
            <a:spAutoFit/>
          </a:bodyPr>
          <a:lstStyle>
            <a:defPPr>
              <a:defRPr lang="en-US"/>
            </a:defPPr>
            <a:lvl1pPr algn="just">
              <a:lnSpc>
                <a:spcPts val="5012"/>
              </a:lnSpc>
              <a:defRPr sz="3580">
                <a:solidFill>
                  <a:srgbClr val="000000"/>
                </a:solidFill>
                <a:latin typeface="Roboto"/>
                <a:ea typeface="Roboto"/>
                <a:cs typeface="Roboto"/>
              </a:defRPr>
            </a:lvl1pPr>
          </a:lstStyle>
          <a:p>
            <a:r>
              <a:rPr lang="es-ES" sz="3200" dirty="0">
                <a:sym typeface="Roboto"/>
              </a:rPr>
              <a:t>Este GIF ilustra la simulación de un algoritmo ACO para encontrar el camino más corto en un grafo.</a:t>
            </a:r>
          </a:p>
        </p:txBody>
      </p:sp>
    </p:spTree>
    <p:extLst>
      <p:ext uri="{BB962C8B-B14F-4D97-AF65-F5344CB8AC3E}">
        <p14:creationId xmlns:p14="http://schemas.microsoft.com/office/powerpoint/2010/main" val="2862571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6" name="TextBox 6"/>
          <p:cNvSpPr txBox="1"/>
          <p:nvPr/>
        </p:nvSpPr>
        <p:spPr>
          <a:xfrm>
            <a:off x="2572389" y="586920"/>
            <a:ext cx="13143221" cy="923330"/>
          </a:xfrm>
          <a:prstGeom prst="rect">
            <a:avLst/>
          </a:prstGeom>
        </p:spPr>
        <p:txBody>
          <a:bodyPr wrap="square" lIns="0" tIns="0" rIns="0" bIns="0" rtlCol="0" anchor="t">
            <a:spAutoFit/>
          </a:bodyPr>
          <a:lstStyle/>
          <a:p>
            <a:pPr algn="ctr"/>
            <a:r>
              <a:rPr lang="en-US" sz="6000" b="1" dirty="0">
                <a:solidFill>
                  <a:srgbClr val="0A2F40"/>
                </a:solidFill>
                <a:latin typeface="Aptos" panose="020B0004020202020204" pitchFamily="34" charset="0"/>
              </a:rPr>
              <a:t>A</a:t>
            </a:r>
            <a:r>
              <a:rPr lang="en-US" sz="6000" b="1" i="0" dirty="0">
                <a:solidFill>
                  <a:srgbClr val="0A2F40"/>
                </a:solidFill>
                <a:effectLst/>
                <a:latin typeface="Aptos" panose="020B0004020202020204" pitchFamily="34" charset="0"/>
              </a:rPr>
              <a:t>lgoritmo </a:t>
            </a:r>
            <a:r>
              <a:rPr lang="es-ES" sz="6000" b="1" i="0" dirty="0">
                <a:solidFill>
                  <a:srgbClr val="0A2F40"/>
                </a:solidFill>
                <a:effectLst/>
                <a:latin typeface="WordVisi_MSFontService"/>
              </a:rPr>
              <a:t>ACO</a:t>
            </a:r>
            <a:endParaRPr lang="en-US" sz="6000" dirty="0">
              <a:solidFill>
                <a:srgbClr val="000000"/>
              </a:solidFill>
              <a:latin typeface="Alatsi"/>
              <a:ea typeface="Alatsi"/>
              <a:cs typeface="Alatsi"/>
              <a:sym typeface="Alatsi"/>
            </a:endParaRPr>
          </a:p>
        </p:txBody>
      </p:sp>
      <p:sp>
        <p:nvSpPr>
          <p:cNvPr id="7" name="Freeform 7"/>
          <p:cNvSpPr/>
          <p:nvPr/>
        </p:nvSpPr>
        <p:spPr>
          <a:xfrm>
            <a:off x="-3657600" y="-1238892"/>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dirty="0"/>
          </a:p>
        </p:txBody>
      </p:sp>
      <p:pic>
        <p:nvPicPr>
          <p:cNvPr id="8194" name="Picture 2" descr="Ant Colony Optimization. Finding the shortest path in a graph… | by Hasnain  Roopawalla | Medium">
            <a:extLst>
              <a:ext uri="{FF2B5EF4-FFF2-40B4-BE49-F238E27FC236}">
                <a16:creationId xmlns:a16="http://schemas.microsoft.com/office/drawing/2014/main" id="{9F24E3A7-E608-272F-DB3C-1CAB6D48341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864" r="12828"/>
          <a:stretch/>
        </p:blipFill>
        <p:spPr bwMode="auto">
          <a:xfrm>
            <a:off x="7604760" y="2397727"/>
            <a:ext cx="8915399" cy="57913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2">
            <a:extLst>
              <a:ext uri="{FF2B5EF4-FFF2-40B4-BE49-F238E27FC236}">
                <a16:creationId xmlns:a16="http://schemas.microsoft.com/office/drawing/2014/main" id="{765BBB77-5E79-3099-A90A-B41E7F39DC34}"/>
              </a:ext>
            </a:extLst>
          </p:cNvPr>
          <p:cNvSpPr txBox="1"/>
          <p:nvPr/>
        </p:nvSpPr>
        <p:spPr>
          <a:xfrm>
            <a:off x="7597140" y="8390498"/>
            <a:ext cx="12573000" cy="557845"/>
          </a:xfrm>
          <a:prstGeom prst="rect">
            <a:avLst/>
          </a:prstGeom>
        </p:spPr>
        <p:txBody>
          <a:bodyPr wrap="square" lIns="0" tIns="0" rIns="0" bIns="0" rtlCol="0" anchor="ctr">
            <a:spAutoFit/>
          </a:bodyPr>
          <a:lstStyle/>
          <a:p>
            <a:pPr>
              <a:lnSpc>
                <a:spcPts val="5012"/>
              </a:lnSpc>
            </a:pPr>
            <a:r>
              <a:rPr lang="en-US" sz="2400" dirty="0">
                <a:solidFill>
                  <a:srgbClr val="000000"/>
                </a:solidFill>
                <a:latin typeface="Roboto"/>
                <a:ea typeface="Roboto"/>
                <a:cs typeface="Roboto"/>
                <a:sym typeface="Roboto"/>
              </a:rPr>
              <a:t>Fuente: Simulación de @hasnainroopawalla/ant-colony-simulation.</a:t>
            </a:r>
          </a:p>
        </p:txBody>
      </p:sp>
      <p:sp>
        <p:nvSpPr>
          <p:cNvPr id="9" name="TextBox 2">
            <a:extLst>
              <a:ext uri="{FF2B5EF4-FFF2-40B4-BE49-F238E27FC236}">
                <a16:creationId xmlns:a16="http://schemas.microsoft.com/office/drawing/2014/main" id="{BD326CA5-97AD-FDB8-E7E5-8D55106A380C}"/>
              </a:ext>
            </a:extLst>
          </p:cNvPr>
          <p:cNvSpPr txBox="1"/>
          <p:nvPr/>
        </p:nvSpPr>
        <p:spPr>
          <a:xfrm>
            <a:off x="586933" y="1795626"/>
            <a:ext cx="5410200" cy="6995505"/>
          </a:xfrm>
          <a:prstGeom prst="rect">
            <a:avLst/>
          </a:prstGeom>
        </p:spPr>
        <p:txBody>
          <a:bodyPr wrap="square" lIns="0" tIns="0" rIns="0" bIns="0" rtlCol="0" anchor="t">
            <a:spAutoFit/>
          </a:bodyPr>
          <a:lstStyle>
            <a:defPPr>
              <a:defRPr lang="en-US"/>
            </a:defPPr>
            <a:lvl1pPr algn="just">
              <a:lnSpc>
                <a:spcPts val="5012"/>
              </a:lnSpc>
              <a:defRPr sz="3580">
                <a:solidFill>
                  <a:srgbClr val="000000"/>
                </a:solidFill>
                <a:latin typeface="Roboto"/>
                <a:ea typeface="Roboto"/>
                <a:cs typeface="Roboto"/>
              </a:defRPr>
            </a:lvl1pPr>
          </a:lstStyle>
          <a:p>
            <a:r>
              <a:rPr lang="es-ES" sz="3200" dirty="0">
                <a:sym typeface="Roboto"/>
              </a:rPr>
              <a:t>Los puntos negros son las hormigas que exploran el grafo, mientras que la sustancia roja indica el rastro de feromona dejado por las hormigas en sus caminos. </a:t>
            </a:r>
          </a:p>
          <a:p>
            <a:r>
              <a:rPr lang="es-ES" sz="3200" dirty="0">
                <a:sym typeface="Roboto"/>
              </a:rPr>
              <a:t>Al final, se puede observar cómo se forma el camino más corto basado en la acumulación de feromona en las rutas más eficientes.</a:t>
            </a:r>
            <a:endParaRPr lang="en-US" sz="3200" dirty="0">
              <a:sym typeface="Roboto"/>
            </a:endParaRPr>
          </a:p>
        </p:txBody>
      </p:sp>
    </p:spTree>
    <p:extLst>
      <p:ext uri="{BB962C8B-B14F-4D97-AF65-F5344CB8AC3E}">
        <p14:creationId xmlns:p14="http://schemas.microsoft.com/office/powerpoint/2010/main" val="2970516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6" name="TextBox 6"/>
          <p:cNvSpPr txBox="1"/>
          <p:nvPr/>
        </p:nvSpPr>
        <p:spPr>
          <a:xfrm>
            <a:off x="2553979" y="887536"/>
            <a:ext cx="13143221" cy="923330"/>
          </a:xfrm>
          <a:prstGeom prst="rect">
            <a:avLst/>
          </a:prstGeom>
        </p:spPr>
        <p:txBody>
          <a:bodyPr wrap="square" lIns="0" tIns="0" rIns="0" bIns="0" rtlCol="0" anchor="t">
            <a:spAutoFit/>
          </a:bodyPr>
          <a:lstStyle/>
          <a:p>
            <a:pPr algn="ctr"/>
            <a:r>
              <a:rPr lang="en-US" sz="6000" b="1" dirty="0">
                <a:solidFill>
                  <a:srgbClr val="0A2F40"/>
                </a:solidFill>
                <a:latin typeface="Aptos" panose="020B0004020202020204" pitchFamily="34" charset="0"/>
              </a:rPr>
              <a:t>A</a:t>
            </a:r>
            <a:r>
              <a:rPr lang="en-US" sz="6000" b="1" i="0" dirty="0">
                <a:solidFill>
                  <a:srgbClr val="0A2F40"/>
                </a:solidFill>
                <a:effectLst/>
                <a:latin typeface="Aptos" panose="020B0004020202020204" pitchFamily="34" charset="0"/>
              </a:rPr>
              <a:t>lgoritmo </a:t>
            </a:r>
            <a:r>
              <a:rPr lang="es-ES" sz="6000" b="1" i="0" dirty="0">
                <a:solidFill>
                  <a:srgbClr val="0A2F40"/>
                </a:solidFill>
                <a:effectLst/>
                <a:latin typeface="WordVisi_MSFontService"/>
              </a:rPr>
              <a:t>ACO</a:t>
            </a:r>
            <a:endParaRPr lang="en-US" sz="6000" dirty="0">
              <a:solidFill>
                <a:srgbClr val="000000"/>
              </a:solidFill>
              <a:latin typeface="Alatsi"/>
              <a:ea typeface="Alatsi"/>
              <a:cs typeface="Alatsi"/>
              <a:sym typeface="Alatsi"/>
            </a:endParaRPr>
          </a:p>
        </p:txBody>
      </p:sp>
      <p:sp>
        <p:nvSpPr>
          <p:cNvPr id="7" name="Freeform 7"/>
          <p:cNvSpPr/>
          <p:nvPr/>
        </p:nvSpPr>
        <p:spPr>
          <a:xfrm>
            <a:off x="-3657600" y="-1238892"/>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9" name="TextBox 2">
            <a:extLst>
              <a:ext uri="{FF2B5EF4-FFF2-40B4-BE49-F238E27FC236}">
                <a16:creationId xmlns:a16="http://schemas.microsoft.com/office/drawing/2014/main" id="{BD326CA5-97AD-FDB8-E7E5-8D55106A380C}"/>
              </a:ext>
            </a:extLst>
          </p:cNvPr>
          <p:cNvSpPr txBox="1"/>
          <p:nvPr/>
        </p:nvSpPr>
        <p:spPr>
          <a:xfrm>
            <a:off x="1143000" y="2601458"/>
            <a:ext cx="16002000" cy="5084084"/>
          </a:xfrm>
          <a:prstGeom prst="rect">
            <a:avLst/>
          </a:prstGeom>
        </p:spPr>
        <p:txBody>
          <a:bodyPr wrap="square" lIns="0" tIns="0" rIns="0" bIns="0" rtlCol="0" anchor="t">
            <a:spAutoFit/>
          </a:bodyPr>
          <a:lstStyle>
            <a:defPPr>
              <a:defRPr lang="en-US"/>
            </a:defPPr>
            <a:lvl1pPr algn="just">
              <a:lnSpc>
                <a:spcPts val="5012"/>
              </a:lnSpc>
              <a:defRPr sz="3580">
                <a:solidFill>
                  <a:srgbClr val="000000"/>
                </a:solidFill>
                <a:latin typeface="Roboto"/>
                <a:ea typeface="Roboto"/>
                <a:cs typeface="Roboto"/>
              </a:defRPr>
            </a:lvl1pPr>
          </a:lstStyle>
          <a:p>
            <a:r>
              <a:rPr lang="es-ES" dirty="0">
                <a:sym typeface="Roboto"/>
              </a:rPr>
              <a:t>Entre los algoritmos presentados, el ACO destaca por su complejidad de implementación, sin embargo, ofrece ventajas significativas. Las soluciones se construyen de manera estocástica, guiadas por feromonas e información heurística, lo que permite una búsqueda diversificada. Además, el algoritmo utiliza múltiples iteraciones en las que las feromonas, que influyen en las decisiones de los agentes, se evaporan con el tiempo para evitar una convergencia prematura hacia soluciones subóptimas. Esto equilibra la exploración y explotación de soluciones en un espacio de búsqueda amplio.</a:t>
            </a:r>
            <a:endParaRPr lang="en-US" dirty="0">
              <a:sym typeface="Roboto"/>
            </a:endParaRPr>
          </a:p>
        </p:txBody>
      </p:sp>
    </p:spTree>
    <p:extLst>
      <p:ext uri="{BB962C8B-B14F-4D97-AF65-F5344CB8AC3E}">
        <p14:creationId xmlns:p14="http://schemas.microsoft.com/office/powerpoint/2010/main" val="2605455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4" name="Freeform 4"/>
          <p:cNvSpPr/>
          <p:nvPr/>
        </p:nvSpPr>
        <p:spPr>
          <a:xfrm>
            <a:off x="14249400" y="662997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6" name="TextBox 6"/>
          <p:cNvSpPr txBox="1"/>
          <p:nvPr/>
        </p:nvSpPr>
        <p:spPr>
          <a:xfrm>
            <a:off x="2553979" y="887536"/>
            <a:ext cx="13143221" cy="923330"/>
          </a:xfrm>
          <a:prstGeom prst="rect">
            <a:avLst/>
          </a:prstGeom>
        </p:spPr>
        <p:txBody>
          <a:bodyPr wrap="square" lIns="0" tIns="0" rIns="0" bIns="0" rtlCol="0" anchor="t">
            <a:spAutoFit/>
          </a:bodyPr>
          <a:lstStyle/>
          <a:p>
            <a:pPr algn="ctr"/>
            <a:r>
              <a:rPr lang="en-US" sz="6000" b="1" i="0" dirty="0">
                <a:solidFill>
                  <a:srgbClr val="0A2F40"/>
                </a:solidFill>
                <a:effectLst/>
                <a:latin typeface="Aptos" panose="020B0004020202020204" pitchFamily="34" charset="0"/>
              </a:rPr>
              <a:t>Algoritmo </a:t>
            </a:r>
            <a:r>
              <a:rPr lang="es-ES" sz="6000" b="1" i="0" dirty="0">
                <a:solidFill>
                  <a:srgbClr val="0A2F40"/>
                </a:solidFill>
                <a:effectLst/>
                <a:latin typeface="WordVisi_MSFontService"/>
              </a:rPr>
              <a:t>ACO</a:t>
            </a:r>
            <a:endParaRPr lang="en-US" sz="6000" dirty="0">
              <a:solidFill>
                <a:srgbClr val="000000"/>
              </a:solidFill>
              <a:latin typeface="Alatsi"/>
              <a:ea typeface="Alatsi"/>
              <a:cs typeface="Alatsi"/>
              <a:sym typeface="Alatsi"/>
            </a:endParaRPr>
          </a:p>
        </p:txBody>
      </p:sp>
      <p:sp>
        <p:nvSpPr>
          <p:cNvPr id="7" name="Freeform 7"/>
          <p:cNvSpPr/>
          <p:nvPr/>
        </p:nvSpPr>
        <p:spPr>
          <a:xfrm>
            <a:off x="-3657600" y="-1238892"/>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mc:AlternateContent xmlns:mc="http://schemas.openxmlformats.org/markup-compatibility/2006" xmlns:a14="http://schemas.microsoft.com/office/drawing/2010/main">
        <mc:Choice Requires="a14">
          <p:sp>
            <p:nvSpPr>
              <p:cNvPr id="10" name="TextBox 2">
                <a:extLst>
                  <a:ext uri="{FF2B5EF4-FFF2-40B4-BE49-F238E27FC236}">
                    <a16:creationId xmlns:a16="http://schemas.microsoft.com/office/drawing/2014/main" id="{F789D91F-5964-DCE1-4FE2-CB7A0E733F3A}"/>
                  </a:ext>
                </a:extLst>
              </p:cNvPr>
              <p:cNvSpPr txBox="1"/>
              <p:nvPr/>
            </p:nvSpPr>
            <p:spPr>
              <a:xfrm>
                <a:off x="1219200" y="2418137"/>
                <a:ext cx="15277460" cy="4443268"/>
              </a:xfrm>
              <a:prstGeom prst="rect">
                <a:avLst/>
              </a:prstGeom>
            </p:spPr>
            <p:txBody>
              <a:bodyPr wrap="square" lIns="0" tIns="0" rIns="0" bIns="0" rtlCol="0" anchor="t">
                <a:spAutoFit/>
              </a:bodyPr>
              <a:lstStyle/>
              <a:p>
                <a:pPr algn="just">
                  <a:lnSpc>
                    <a:spcPts val="5012"/>
                  </a:lnSpc>
                </a:pPr>
                <a:r>
                  <a:rPr lang="es-ES" sz="3600" dirty="0">
                    <a:solidFill>
                      <a:srgbClr val="000000"/>
                    </a:solidFill>
                    <a:latin typeface="Roboto"/>
                    <a:ea typeface="Roboto"/>
                    <a:cs typeface="Roboto"/>
                    <a:sym typeface="Roboto"/>
                  </a:rPr>
                  <a:t>Parámetros:</a:t>
                </a:r>
              </a:p>
              <a:p>
                <a:pPr algn="just">
                  <a:lnSpc>
                    <a:spcPts val="5012"/>
                  </a:lnSpc>
                </a:pPr>
                <a:r>
                  <a:rPr lang="es-ES" sz="3600" i="1" dirty="0">
                    <a:solidFill>
                      <a:srgbClr val="000000"/>
                    </a:solidFill>
                    <a:latin typeface="Roboto"/>
                    <a:ea typeface="Roboto"/>
                    <a:cs typeface="Roboto"/>
                    <a:sym typeface="Roboto"/>
                  </a:rPr>
                  <a:t>num_ants</a:t>
                </a:r>
                <a:r>
                  <a:rPr lang="es-ES" sz="3600" dirty="0">
                    <a:solidFill>
                      <a:srgbClr val="000000"/>
                    </a:solidFill>
                    <a:latin typeface="Roboto"/>
                    <a:ea typeface="Roboto"/>
                    <a:cs typeface="Roboto"/>
                    <a:sym typeface="Roboto"/>
                  </a:rPr>
                  <a:t>: Número de hormigas. </a:t>
                </a:r>
                <a:r>
                  <a:rPr lang="el-GR" sz="3600" dirty="0">
                    <a:solidFill>
                      <a:srgbClr val="000000"/>
                    </a:solidFill>
                    <a:latin typeface="Roboto"/>
                    <a:ea typeface="Roboto"/>
                    <a:cs typeface="Roboto"/>
                    <a:sym typeface="Roboto"/>
                  </a:rPr>
                  <a:t>(0 ≤ </a:t>
                </a:r>
                <a:r>
                  <a:rPr lang="es-ES" sz="3600" i="1" dirty="0">
                    <a:solidFill>
                      <a:srgbClr val="000000"/>
                    </a:solidFill>
                    <a:latin typeface="Roboto"/>
                    <a:ea typeface="Roboto"/>
                    <a:cs typeface="Roboto"/>
                    <a:sym typeface="Roboto"/>
                  </a:rPr>
                  <a:t>num_ants</a:t>
                </a:r>
                <a:r>
                  <a:rPr lang="el-GR" sz="3600" dirty="0">
                    <a:solidFill>
                      <a:srgbClr val="000000"/>
                    </a:solidFill>
                    <a:latin typeface="Roboto"/>
                    <a:ea typeface="Roboto"/>
                    <a:cs typeface="Roboto"/>
                    <a:sym typeface="Roboto"/>
                  </a:rPr>
                  <a:t>). </a:t>
                </a:r>
                <a:endParaRPr lang="en-US" sz="3600" dirty="0">
                  <a:solidFill>
                    <a:srgbClr val="000000"/>
                  </a:solidFill>
                  <a:latin typeface="Roboto"/>
                  <a:ea typeface="Roboto"/>
                  <a:cs typeface="Roboto"/>
                  <a:sym typeface="Roboto"/>
                </a:endParaRPr>
              </a:p>
              <a:p>
                <a:pPr algn="just">
                  <a:lnSpc>
                    <a:spcPts val="5012"/>
                  </a:lnSpc>
                </a:pPr>
                <a:r>
                  <a:rPr lang="es-ES" sz="3600" i="1" dirty="0">
                    <a:solidFill>
                      <a:srgbClr val="000000"/>
                    </a:solidFill>
                    <a:latin typeface="Roboto"/>
                    <a:ea typeface="Roboto"/>
                    <a:cs typeface="Roboto"/>
                    <a:sym typeface="Roboto"/>
                  </a:rPr>
                  <a:t>n_iter</a:t>
                </a:r>
                <a:r>
                  <a:rPr lang="es-ES" sz="3600" dirty="0">
                    <a:solidFill>
                      <a:srgbClr val="000000"/>
                    </a:solidFill>
                    <a:latin typeface="Roboto"/>
                    <a:ea typeface="Roboto"/>
                    <a:cs typeface="Roboto"/>
                    <a:sym typeface="Roboto"/>
                  </a:rPr>
                  <a:t>: Número iteraciones. </a:t>
                </a:r>
                <a:r>
                  <a:rPr lang="el-GR" sz="3600" dirty="0">
                    <a:solidFill>
                      <a:srgbClr val="000000"/>
                    </a:solidFill>
                    <a:latin typeface="Roboto"/>
                    <a:ea typeface="Roboto"/>
                    <a:cs typeface="Roboto"/>
                    <a:sym typeface="Roboto"/>
                  </a:rPr>
                  <a:t>(0 ≤ </a:t>
                </a:r>
                <a:r>
                  <a:rPr lang="es-ES" sz="3600" i="1" dirty="0">
                    <a:solidFill>
                      <a:srgbClr val="000000"/>
                    </a:solidFill>
                    <a:latin typeface="Roboto"/>
                    <a:ea typeface="Roboto"/>
                    <a:cs typeface="Roboto"/>
                    <a:sym typeface="Roboto"/>
                  </a:rPr>
                  <a:t>n_iter</a:t>
                </a:r>
                <a:r>
                  <a:rPr lang="el-GR" sz="3600" dirty="0">
                    <a:solidFill>
                      <a:srgbClr val="000000"/>
                    </a:solidFill>
                    <a:latin typeface="Roboto"/>
                    <a:ea typeface="Roboto"/>
                    <a:cs typeface="Roboto"/>
                    <a:sym typeface="Roboto"/>
                  </a:rPr>
                  <a:t>). </a:t>
                </a:r>
                <a:endParaRPr lang="en-US" sz="3600" dirty="0">
                  <a:solidFill>
                    <a:srgbClr val="000000"/>
                  </a:solidFill>
                  <a:latin typeface="Roboto"/>
                  <a:ea typeface="Roboto"/>
                  <a:cs typeface="Roboto"/>
                  <a:sym typeface="Roboto"/>
                </a:endParaRPr>
              </a:p>
              <a:p>
                <a:pPr algn="just">
                  <a:lnSpc>
                    <a:spcPts val="5012"/>
                  </a:lnSpc>
                </a:pPr>
                <a14:m>
                  <m:oMath xmlns:m="http://schemas.openxmlformats.org/officeDocument/2006/math">
                    <m:r>
                      <a:rPr lang="el-GR" sz="4000" i="1" smtClean="0">
                        <a:solidFill>
                          <a:srgbClr val="000000"/>
                        </a:solidFill>
                        <a:latin typeface="Cambria Math" panose="02040503050406030204" pitchFamily="18" charset="0"/>
                        <a:ea typeface="Cambria Math" panose="02040503050406030204" pitchFamily="18" charset="0"/>
                        <a:cs typeface="Roboto"/>
                        <a:sym typeface="Roboto"/>
                      </a:rPr>
                      <m:t>𝛼</m:t>
                    </m:r>
                  </m:oMath>
                </a14:m>
                <a:r>
                  <a:rPr lang="es-ES" sz="3600" dirty="0">
                    <a:solidFill>
                      <a:srgbClr val="000000"/>
                    </a:solidFill>
                    <a:latin typeface="Roboto"/>
                    <a:ea typeface="Roboto"/>
                    <a:cs typeface="Roboto"/>
                    <a:sym typeface="Roboto"/>
                  </a:rPr>
                  <a:t>: Importancia de las feromonas. </a:t>
                </a:r>
                <a:r>
                  <a:rPr lang="el-GR" sz="3600" dirty="0">
                    <a:solidFill>
                      <a:srgbClr val="000000"/>
                    </a:solidFill>
                    <a:latin typeface="Roboto"/>
                    <a:ea typeface="Roboto"/>
                    <a:cs typeface="Roboto"/>
                    <a:sym typeface="Roboto"/>
                  </a:rPr>
                  <a:t>(0 ≤</a:t>
                </a:r>
                <a:r>
                  <a:rPr lang="en-US" sz="3600" dirty="0">
                    <a:solidFill>
                      <a:srgbClr val="000000"/>
                    </a:solidFill>
                    <a:latin typeface="Roboto"/>
                    <a:ea typeface="Roboto"/>
                    <a:cs typeface="Roboto"/>
                    <a:sym typeface="Roboto"/>
                  </a:rPr>
                  <a:t> </a:t>
                </a:r>
                <a14:m>
                  <m:oMath xmlns:m="http://schemas.openxmlformats.org/officeDocument/2006/math">
                    <m:r>
                      <a:rPr lang="el-GR" sz="4000" i="1">
                        <a:solidFill>
                          <a:srgbClr val="000000"/>
                        </a:solidFill>
                        <a:latin typeface="Cambria Math" panose="02040503050406030204" pitchFamily="18" charset="0"/>
                        <a:ea typeface="Cambria Math" panose="02040503050406030204" pitchFamily="18" charset="0"/>
                        <a:cs typeface="Roboto"/>
                        <a:sym typeface="Roboto"/>
                      </a:rPr>
                      <m:t>𝛼</m:t>
                    </m:r>
                  </m:oMath>
                </a14:m>
                <a:r>
                  <a:rPr lang="el-GR" sz="3600" dirty="0">
                    <a:solidFill>
                      <a:srgbClr val="000000"/>
                    </a:solidFill>
                    <a:latin typeface="Roboto"/>
                    <a:ea typeface="Roboto"/>
                    <a:cs typeface="Roboto"/>
                    <a:sym typeface="Roboto"/>
                  </a:rPr>
                  <a:t>).</a:t>
                </a:r>
                <a:endParaRPr lang="es-ES" sz="3600" dirty="0">
                  <a:solidFill>
                    <a:srgbClr val="000000"/>
                  </a:solidFill>
                  <a:latin typeface="Roboto"/>
                  <a:ea typeface="Roboto"/>
                  <a:cs typeface="Roboto"/>
                  <a:sym typeface="Roboto"/>
                </a:endParaRPr>
              </a:p>
              <a:p>
                <a:pPr algn="just">
                  <a:lnSpc>
                    <a:spcPts val="5012"/>
                  </a:lnSpc>
                </a:pPr>
                <a14:m>
                  <m:oMath xmlns:m="http://schemas.openxmlformats.org/officeDocument/2006/math">
                    <m:r>
                      <a:rPr lang="el-GR" sz="3600" i="1" smtClean="0">
                        <a:solidFill>
                          <a:srgbClr val="000000"/>
                        </a:solidFill>
                        <a:latin typeface="Cambria Math" panose="02040503050406030204" pitchFamily="18" charset="0"/>
                        <a:ea typeface="Cambria Math" panose="02040503050406030204" pitchFamily="18" charset="0"/>
                        <a:cs typeface="Roboto"/>
                        <a:sym typeface="Roboto"/>
                      </a:rPr>
                      <m:t>𝛽</m:t>
                    </m:r>
                  </m:oMath>
                </a14:m>
                <a:r>
                  <a:rPr lang="es-ES" sz="3600" dirty="0">
                    <a:solidFill>
                      <a:srgbClr val="000000"/>
                    </a:solidFill>
                    <a:latin typeface="Roboto"/>
                    <a:ea typeface="Roboto"/>
                    <a:cs typeface="Roboto"/>
                    <a:sym typeface="Roboto"/>
                  </a:rPr>
                  <a:t>: Importancia de la información heurística. </a:t>
                </a:r>
                <a:r>
                  <a:rPr lang="el-GR" sz="3600" dirty="0">
                    <a:solidFill>
                      <a:srgbClr val="000000"/>
                    </a:solidFill>
                    <a:latin typeface="Roboto"/>
                    <a:ea typeface="Roboto"/>
                    <a:cs typeface="Roboto"/>
                    <a:sym typeface="Roboto"/>
                  </a:rPr>
                  <a:t>(0 ≤</a:t>
                </a:r>
                <a14:m>
                  <m:oMath xmlns:m="http://schemas.openxmlformats.org/officeDocument/2006/math">
                    <m:r>
                      <a:rPr lang="en-US" sz="3600" b="0" i="0" smtClean="0">
                        <a:solidFill>
                          <a:srgbClr val="000000"/>
                        </a:solidFill>
                        <a:latin typeface="Cambria Math" panose="02040503050406030204" pitchFamily="18" charset="0"/>
                        <a:ea typeface="Cambria Math" panose="02040503050406030204" pitchFamily="18" charset="0"/>
                        <a:cs typeface="Roboto"/>
                        <a:sym typeface="Roboto"/>
                      </a:rPr>
                      <m:t> </m:t>
                    </m:r>
                    <m:r>
                      <a:rPr lang="el-GR" sz="3600" i="1">
                        <a:solidFill>
                          <a:srgbClr val="000000"/>
                        </a:solidFill>
                        <a:latin typeface="Cambria Math" panose="02040503050406030204" pitchFamily="18" charset="0"/>
                        <a:ea typeface="Cambria Math" panose="02040503050406030204" pitchFamily="18" charset="0"/>
                        <a:cs typeface="Roboto"/>
                        <a:sym typeface="Roboto"/>
                      </a:rPr>
                      <m:t>𝛽</m:t>
                    </m:r>
                  </m:oMath>
                </a14:m>
                <a:r>
                  <a:rPr lang="el-GR" sz="3600" dirty="0">
                    <a:solidFill>
                      <a:srgbClr val="000000"/>
                    </a:solidFill>
                    <a:latin typeface="Roboto"/>
                    <a:ea typeface="Roboto"/>
                    <a:cs typeface="Roboto"/>
                    <a:sym typeface="Roboto"/>
                  </a:rPr>
                  <a:t>).</a:t>
                </a:r>
                <a:endParaRPr lang="es-ES" sz="3600" dirty="0">
                  <a:solidFill>
                    <a:srgbClr val="000000"/>
                  </a:solidFill>
                  <a:latin typeface="Roboto"/>
                  <a:ea typeface="Roboto"/>
                  <a:cs typeface="Roboto"/>
                  <a:sym typeface="Roboto"/>
                </a:endParaRPr>
              </a:p>
              <a:p>
                <a:pPr algn="just">
                  <a:lnSpc>
                    <a:spcPts val="5012"/>
                  </a:lnSpc>
                </a:pPr>
                <a14:m>
                  <m:oMath xmlns:m="http://schemas.openxmlformats.org/officeDocument/2006/math">
                    <m:r>
                      <m:rPr>
                        <m:sty m:val="p"/>
                      </m:rPr>
                      <a:rPr lang="el-GR" sz="4000" i="1">
                        <a:solidFill>
                          <a:srgbClr val="000000"/>
                        </a:solidFill>
                        <a:latin typeface="Cambria Math" panose="02040503050406030204" pitchFamily="18" charset="0"/>
                        <a:ea typeface="Cambria Math" panose="02040503050406030204" pitchFamily="18" charset="0"/>
                        <a:cs typeface="Roboto"/>
                        <a:sym typeface="Roboto"/>
                      </a:rPr>
                      <m:t>ρ</m:t>
                    </m:r>
                    <m:r>
                      <a:rPr lang="el-GR" sz="4000" i="1">
                        <a:solidFill>
                          <a:srgbClr val="000000"/>
                        </a:solidFill>
                        <a:latin typeface="Cambria Math" panose="02040503050406030204" pitchFamily="18" charset="0"/>
                        <a:ea typeface="Cambria Math" panose="02040503050406030204" pitchFamily="18" charset="0"/>
                        <a:cs typeface="Roboto"/>
                        <a:sym typeface="Roboto"/>
                      </a:rPr>
                      <m:t> </m:t>
                    </m:r>
                  </m:oMath>
                </a14:m>
                <a:r>
                  <a:rPr lang="es-ES" sz="3600" dirty="0">
                    <a:solidFill>
                      <a:srgbClr val="000000"/>
                    </a:solidFill>
                    <a:latin typeface="Roboto"/>
                    <a:ea typeface="Roboto"/>
                    <a:cs typeface="Roboto"/>
                    <a:sym typeface="Roboto"/>
                  </a:rPr>
                  <a:t>: Tasa de evaporación de feromonas. </a:t>
                </a:r>
                <a:r>
                  <a:rPr lang="el-GR" sz="3600" dirty="0">
                    <a:solidFill>
                      <a:srgbClr val="000000"/>
                    </a:solidFill>
                    <a:latin typeface="Roboto"/>
                    <a:ea typeface="Roboto"/>
                    <a:cs typeface="Roboto"/>
                    <a:sym typeface="Roboto"/>
                  </a:rPr>
                  <a:t>(0 ≤ </a:t>
                </a:r>
                <a14:m>
                  <m:oMath xmlns:m="http://schemas.openxmlformats.org/officeDocument/2006/math">
                    <m:r>
                      <m:rPr>
                        <m:sty m:val="p"/>
                      </m:rPr>
                      <a:rPr lang="el-GR" sz="4000" b="0" i="1" smtClean="0">
                        <a:solidFill>
                          <a:srgbClr val="000000"/>
                        </a:solidFill>
                        <a:latin typeface="Cambria Math" panose="02040503050406030204" pitchFamily="18" charset="0"/>
                        <a:ea typeface="Cambria Math" panose="02040503050406030204" pitchFamily="18" charset="0"/>
                        <a:cs typeface="Roboto"/>
                        <a:sym typeface="Roboto"/>
                      </a:rPr>
                      <m:t>ρ</m:t>
                    </m:r>
                  </m:oMath>
                </a14:m>
                <a:r>
                  <a:rPr lang="en-US" sz="3600" dirty="0">
                    <a:solidFill>
                      <a:srgbClr val="000000"/>
                    </a:solidFill>
                    <a:latin typeface="Roboto"/>
                    <a:ea typeface="Roboto"/>
                    <a:cs typeface="Roboto"/>
                    <a:sym typeface="Roboto"/>
                  </a:rPr>
                  <a:t> </a:t>
                </a:r>
                <a:r>
                  <a:rPr lang="el-GR" sz="3600" dirty="0">
                    <a:solidFill>
                      <a:srgbClr val="000000"/>
                    </a:solidFill>
                    <a:latin typeface="Roboto"/>
                    <a:ea typeface="Roboto"/>
                    <a:cs typeface="Roboto"/>
                    <a:sym typeface="Roboto"/>
                  </a:rPr>
                  <a:t>≤ 1).</a:t>
                </a:r>
                <a:r>
                  <a:rPr lang="es-ES" sz="3600" dirty="0">
                    <a:solidFill>
                      <a:srgbClr val="000000"/>
                    </a:solidFill>
                    <a:latin typeface="Roboto"/>
                    <a:ea typeface="Roboto"/>
                    <a:cs typeface="Roboto"/>
                    <a:sym typeface="Roboto"/>
                  </a:rPr>
                  <a:t> </a:t>
                </a:r>
              </a:p>
              <a:p>
                <a:pPr algn="just">
                  <a:lnSpc>
                    <a:spcPts val="5012"/>
                  </a:lnSpc>
                </a:pPr>
                <a14:m>
                  <m:oMath xmlns:m="http://schemas.openxmlformats.org/officeDocument/2006/math">
                    <m:r>
                      <a:rPr lang="en-US" sz="3600" b="0" i="1" smtClean="0">
                        <a:solidFill>
                          <a:srgbClr val="000000"/>
                        </a:solidFill>
                        <a:latin typeface="Cambria Math" panose="02040503050406030204" pitchFamily="18" charset="0"/>
                        <a:ea typeface="Roboto"/>
                        <a:cs typeface="Roboto"/>
                        <a:sym typeface="Roboto"/>
                      </a:rPr>
                      <m:t>𝑡𝑎𝑠𝑎</m:t>
                    </m:r>
                    <m:r>
                      <a:rPr lang="en-US" sz="3600" b="0" i="1" smtClean="0">
                        <a:solidFill>
                          <a:srgbClr val="000000"/>
                        </a:solidFill>
                        <a:latin typeface="Cambria Math" panose="02040503050406030204" pitchFamily="18" charset="0"/>
                        <a:ea typeface="Roboto"/>
                        <a:cs typeface="Roboto"/>
                        <a:sym typeface="Roboto"/>
                      </a:rPr>
                      <m:t>_</m:t>
                    </m:r>
                    <m:r>
                      <a:rPr lang="en-US" sz="3600" b="0" i="1" smtClean="0">
                        <a:solidFill>
                          <a:srgbClr val="000000"/>
                        </a:solidFill>
                        <a:latin typeface="Cambria Math" panose="02040503050406030204" pitchFamily="18" charset="0"/>
                        <a:ea typeface="Roboto"/>
                        <a:cs typeface="Roboto"/>
                        <a:sym typeface="Roboto"/>
                      </a:rPr>
                      <m:t>𝑄</m:t>
                    </m:r>
                    <m:r>
                      <a:rPr lang="en-US" sz="3600" b="0" i="1" smtClean="0">
                        <a:solidFill>
                          <a:srgbClr val="000000"/>
                        </a:solidFill>
                        <a:latin typeface="Cambria Math" panose="02040503050406030204" pitchFamily="18" charset="0"/>
                        <a:ea typeface="Roboto"/>
                        <a:cs typeface="Roboto"/>
                        <a:sym typeface="Roboto"/>
                      </a:rPr>
                      <m:t> </m:t>
                    </m:r>
                  </m:oMath>
                </a14:m>
                <a:r>
                  <a:rPr lang="es-ES" sz="3600" dirty="0">
                    <a:solidFill>
                      <a:srgbClr val="000000"/>
                    </a:solidFill>
                    <a:latin typeface="Roboto"/>
                    <a:ea typeface="Roboto"/>
                    <a:cs typeface="Roboto"/>
                    <a:sym typeface="Roboto"/>
                  </a:rPr>
                  <a:t>: Constante de depósito de feromonas.</a:t>
                </a:r>
                <a:r>
                  <a:rPr lang="el-GR" sz="3600" dirty="0">
                    <a:solidFill>
                      <a:srgbClr val="000000"/>
                    </a:solidFill>
                    <a:latin typeface="Roboto"/>
                    <a:ea typeface="Roboto"/>
                    <a:cs typeface="Roboto"/>
                    <a:sym typeface="Roboto"/>
                  </a:rPr>
                  <a:t> (0 ≤ </a:t>
                </a:r>
                <a14:m>
                  <m:oMath xmlns:m="http://schemas.openxmlformats.org/officeDocument/2006/math">
                    <m:r>
                      <a:rPr lang="en-US" sz="3600" b="0" i="1" smtClean="0">
                        <a:solidFill>
                          <a:srgbClr val="000000"/>
                        </a:solidFill>
                        <a:latin typeface="Cambria Math" panose="02040503050406030204" pitchFamily="18" charset="0"/>
                        <a:ea typeface="Cambria Math" panose="02040503050406030204" pitchFamily="18" charset="0"/>
                        <a:cs typeface="Roboto"/>
                        <a:sym typeface="Roboto"/>
                      </a:rPr>
                      <m:t>𝑡𝑎𝑠𝑎</m:t>
                    </m:r>
                    <m:r>
                      <a:rPr lang="en-US" sz="3600" b="0" i="1" smtClean="0">
                        <a:solidFill>
                          <a:srgbClr val="000000"/>
                        </a:solidFill>
                        <a:latin typeface="Cambria Math" panose="02040503050406030204" pitchFamily="18" charset="0"/>
                        <a:ea typeface="Cambria Math" panose="02040503050406030204" pitchFamily="18" charset="0"/>
                        <a:cs typeface="Roboto"/>
                        <a:sym typeface="Roboto"/>
                      </a:rPr>
                      <m:t>_</m:t>
                    </m:r>
                    <m:r>
                      <a:rPr lang="en-US" sz="3600" b="0" i="1" smtClean="0">
                        <a:solidFill>
                          <a:srgbClr val="000000"/>
                        </a:solidFill>
                        <a:latin typeface="Cambria Math" panose="02040503050406030204" pitchFamily="18" charset="0"/>
                        <a:ea typeface="Cambria Math" panose="02040503050406030204" pitchFamily="18" charset="0"/>
                        <a:cs typeface="Roboto"/>
                        <a:sym typeface="Roboto"/>
                      </a:rPr>
                      <m:t>𝑄</m:t>
                    </m:r>
                  </m:oMath>
                </a14:m>
                <a:r>
                  <a:rPr lang="el-GR" sz="3600" dirty="0">
                    <a:solidFill>
                      <a:srgbClr val="000000"/>
                    </a:solidFill>
                    <a:latin typeface="Roboto"/>
                    <a:ea typeface="Roboto"/>
                    <a:cs typeface="Roboto"/>
                    <a:sym typeface="Roboto"/>
                  </a:rPr>
                  <a:t>).</a:t>
                </a:r>
                <a:endParaRPr lang="es-ES" sz="3600" dirty="0">
                  <a:solidFill>
                    <a:srgbClr val="000000"/>
                  </a:solidFill>
                  <a:latin typeface="Roboto"/>
                  <a:ea typeface="Roboto"/>
                  <a:cs typeface="Roboto"/>
                  <a:sym typeface="Roboto"/>
                </a:endParaRPr>
              </a:p>
            </p:txBody>
          </p:sp>
        </mc:Choice>
        <mc:Fallback xmlns="">
          <p:sp>
            <p:nvSpPr>
              <p:cNvPr id="10" name="TextBox 2">
                <a:extLst>
                  <a:ext uri="{FF2B5EF4-FFF2-40B4-BE49-F238E27FC236}">
                    <a16:creationId xmlns:a16="http://schemas.microsoft.com/office/drawing/2014/main" id="{F789D91F-5964-DCE1-4FE2-CB7A0E733F3A}"/>
                  </a:ext>
                </a:extLst>
              </p:cNvPr>
              <p:cNvSpPr txBox="1">
                <a:spLocks noRot="1" noChangeAspect="1" noMove="1" noResize="1" noEditPoints="1" noAdjustHandles="1" noChangeArrowheads="1" noChangeShapeType="1" noTextEdit="1"/>
              </p:cNvSpPr>
              <p:nvPr/>
            </p:nvSpPr>
            <p:spPr>
              <a:xfrm>
                <a:off x="1219200" y="2418137"/>
                <a:ext cx="15277460" cy="4443268"/>
              </a:xfrm>
              <a:prstGeom prst="rect">
                <a:avLst/>
              </a:prstGeom>
              <a:blipFill>
                <a:blip r:embed="rId4"/>
                <a:stretch>
                  <a:fillRect l="-1796" t="-2195" b="-5213"/>
                </a:stretch>
              </a:blipFill>
            </p:spPr>
            <p:txBody>
              <a:bodyPr/>
              <a:lstStyle/>
              <a:p>
                <a:r>
                  <a:rPr lang="es-ES">
                    <a:noFill/>
                  </a:rPr>
                  <a:t> </a:t>
                </a:r>
              </a:p>
            </p:txBody>
          </p:sp>
        </mc:Fallback>
      </mc:AlternateContent>
    </p:spTree>
    <p:extLst>
      <p:ext uri="{BB962C8B-B14F-4D97-AF65-F5344CB8AC3E}">
        <p14:creationId xmlns:p14="http://schemas.microsoft.com/office/powerpoint/2010/main" val="333949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4" name="Freeform 4"/>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6" name="TextBox 6"/>
          <p:cNvSpPr txBox="1"/>
          <p:nvPr/>
        </p:nvSpPr>
        <p:spPr>
          <a:xfrm>
            <a:off x="2553979" y="887536"/>
            <a:ext cx="13143221" cy="923330"/>
          </a:xfrm>
          <a:prstGeom prst="rect">
            <a:avLst/>
          </a:prstGeom>
        </p:spPr>
        <p:txBody>
          <a:bodyPr wrap="square" lIns="0" tIns="0" rIns="0" bIns="0" rtlCol="0" anchor="t">
            <a:spAutoFit/>
          </a:bodyPr>
          <a:lstStyle/>
          <a:p>
            <a:pPr algn="ctr"/>
            <a:r>
              <a:rPr lang="en-US" sz="6000" b="1" i="0" dirty="0">
                <a:solidFill>
                  <a:srgbClr val="0A2F40"/>
                </a:solidFill>
                <a:effectLst/>
                <a:latin typeface="Aptos" panose="020B0004020202020204" pitchFamily="34" charset="0"/>
              </a:rPr>
              <a:t>Algoritmo </a:t>
            </a:r>
            <a:r>
              <a:rPr lang="es-ES" sz="6000" b="1" i="0" dirty="0">
                <a:solidFill>
                  <a:srgbClr val="0A2F40"/>
                </a:solidFill>
                <a:effectLst/>
                <a:latin typeface="WordVisi_MSFontService"/>
              </a:rPr>
              <a:t>ACO</a:t>
            </a:r>
            <a:endParaRPr lang="en-US" sz="6000" dirty="0">
              <a:solidFill>
                <a:srgbClr val="000000"/>
              </a:solidFill>
              <a:latin typeface="Alatsi"/>
              <a:ea typeface="Alatsi"/>
              <a:cs typeface="Alatsi"/>
              <a:sym typeface="Alatsi"/>
            </a:endParaRPr>
          </a:p>
        </p:txBody>
      </p:sp>
      <p:sp>
        <p:nvSpPr>
          <p:cNvPr id="7" name="Freeform 7"/>
          <p:cNvSpPr/>
          <p:nvPr/>
        </p:nvSpPr>
        <p:spPr>
          <a:xfrm>
            <a:off x="-3657600" y="-1238892"/>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10" name="TextBox 2">
            <a:extLst>
              <a:ext uri="{FF2B5EF4-FFF2-40B4-BE49-F238E27FC236}">
                <a16:creationId xmlns:a16="http://schemas.microsoft.com/office/drawing/2014/main" id="{F789D91F-5964-DCE1-4FE2-CB7A0E733F3A}"/>
              </a:ext>
            </a:extLst>
          </p:cNvPr>
          <p:cNvSpPr txBox="1"/>
          <p:nvPr/>
        </p:nvSpPr>
        <p:spPr>
          <a:xfrm>
            <a:off x="1219200" y="2418137"/>
            <a:ext cx="15277460" cy="6367128"/>
          </a:xfrm>
          <a:prstGeom prst="rect">
            <a:avLst/>
          </a:prstGeom>
        </p:spPr>
        <p:txBody>
          <a:bodyPr wrap="square" lIns="0" tIns="0" rIns="0" bIns="0" rtlCol="0" anchor="t">
            <a:spAutoFit/>
          </a:bodyPr>
          <a:lstStyle/>
          <a:p>
            <a:pPr algn="just">
              <a:lnSpc>
                <a:spcPts val="5012"/>
              </a:lnSpc>
            </a:pPr>
            <a:r>
              <a:rPr lang="es-ES" sz="3600" dirty="0">
                <a:solidFill>
                  <a:srgbClr val="000000"/>
                </a:solidFill>
                <a:latin typeface="Roboto"/>
                <a:ea typeface="Roboto"/>
                <a:cs typeface="Roboto"/>
                <a:sym typeface="Roboto"/>
              </a:rPr>
              <a:t>Se debe tener en cuenta:</a:t>
            </a:r>
          </a:p>
          <a:p>
            <a:pPr marL="571500" indent="-571500" algn="just">
              <a:lnSpc>
                <a:spcPts val="5012"/>
              </a:lnSpc>
              <a:buFont typeface="Arial" panose="020B0604020202020204" pitchFamily="34" charset="0"/>
              <a:buChar char="•"/>
            </a:pPr>
            <a:r>
              <a:rPr lang="es-ES" sz="3600" dirty="0">
                <a:solidFill>
                  <a:srgbClr val="000000"/>
                </a:solidFill>
                <a:latin typeface="Roboto"/>
                <a:ea typeface="Roboto"/>
                <a:cs typeface="Roboto"/>
                <a:sym typeface="Roboto"/>
              </a:rPr>
              <a:t>La información heurística se construye a partir la distancia entre nodos, priorizando nodos cercanos (es el inverso de la distancia).</a:t>
            </a:r>
          </a:p>
          <a:p>
            <a:pPr marL="571500" indent="-571500" algn="just">
              <a:lnSpc>
                <a:spcPts val="5012"/>
              </a:lnSpc>
              <a:buFont typeface="Arial" panose="020B0604020202020204" pitchFamily="34" charset="0"/>
              <a:buChar char="•"/>
            </a:pPr>
            <a:r>
              <a:rPr lang="es-ES" sz="3600" dirty="0">
                <a:solidFill>
                  <a:srgbClr val="000000"/>
                </a:solidFill>
                <a:latin typeface="Roboto"/>
                <a:ea typeface="Roboto"/>
                <a:cs typeface="Roboto"/>
                <a:sym typeface="Roboto"/>
              </a:rPr>
              <a:t>La matriz de feromonas se inicializa con un valor constante y se actualiza cuando las hormigas completan soluciones, depositando feromonas en las aristas utilizadas, su </a:t>
            </a:r>
            <a:r>
              <a:rPr lang="es-ES" sz="3600" b="0" i="0" dirty="0">
                <a:effectLst/>
                <a:latin typeface="Arial" panose="020B0604020202020204" pitchFamily="34" charset="0"/>
              </a:rPr>
              <a:t>intensidad es directamente proporcional a la calidad</a:t>
            </a:r>
            <a:r>
              <a:rPr lang="es-ES" sz="3600" dirty="0">
                <a:latin typeface="Arial" panose="020B0604020202020204" pitchFamily="34" charset="0"/>
              </a:rPr>
              <a:t> </a:t>
            </a:r>
            <a:r>
              <a:rPr lang="es-ES" sz="3600" b="0" i="0" dirty="0">
                <a:effectLst/>
                <a:latin typeface="Arial" panose="020B0604020202020204" pitchFamily="34" charset="0"/>
              </a:rPr>
              <a:t>del hallazgo.</a:t>
            </a:r>
            <a:endParaRPr lang="es-ES" sz="3600" dirty="0">
              <a:solidFill>
                <a:srgbClr val="000000"/>
              </a:solidFill>
              <a:latin typeface="Roboto"/>
              <a:ea typeface="Roboto"/>
              <a:cs typeface="Roboto"/>
              <a:sym typeface="Roboto"/>
            </a:endParaRPr>
          </a:p>
          <a:p>
            <a:pPr marL="571500" indent="-571500" algn="just">
              <a:lnSpc>
                <a:spcPts val="5012"/>
              </a:lnSpc>
              <a:buFont typeface="Arial" panose="020B0604020202020204" pitchFamily="34" charset="0"/>
              <a:buChar char="•"/>
            </a:pPr>
            <a:r>
              <a:rPr lang="es-ES" sz="3600" dirty="0">
                <a:solidFill>
                  <a:srgbClr val="000000"/>
                </a:solidFill>
                <a:latin typeface="Roboto"/>
                <a:ea typeface="Roboto"/>
                <a:cs typeface="Roboto"/>
                <a:sym typeface="Roboto"/>
              </a:rPr>
              <a:t>Las feromonas se evaporan a una tasa constante para evitar convergencia prematura.</a:t>
            </a:r>
          </a:p>
          <a:p>
            <a:pPr marL="571500" indent="-571500" algn="just">
              <a:lnSpc>
                <a:spcPts val="5012"/>
              </a:lnSpc>
              <a:buFont typeface="Arial" panose="020B0604020202020204" pitchFamily="34" charset="0"/>
              <a:buChar char="•"/>
            </a:pPr>
            <a:endParaRPr lang="es-ES" sz="3600"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765525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3" name="AutoShape 3"/>
          <p:cNvSpPr/>
          <p:nvPr/>
        </p:nvSpPr>
        <p:spPr>
          <a:xfrm>
            <a:off x="-228600" y="946227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4" name="Freeform 4"/>
          <p:cNvSpPr/>
          <p:nvPr/>
        </p:nvSpPr>
        <p:spPr>
          <a:xfrm>
            <a:off x="15150272" y="44577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5" name="AutoShape 5"/>
          <p:cNvSpPr/>
          <p:nvPr/>
        </p:nvSpPr>
        <p:spPr>
          <a:xfrm>
            <a:off x="11597640" y="9471802"/>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6" name="TextBox 6"/>
          <p:cNvSpPr txBox="1"/>
          <p:nvPr/>
        </p:nvSpPr>
        <p:spPr>
          <a:xfrm>
            <a:off x="2553979" y="887536"/>
            <a:ext cx="13143221" cy="923330"/>
          </a:xfrm>
          <a:prstGeom prst="rect">
            <a:avLst/>
          </a:prstGeom>
        </p:spPr>
        <p:txBody>
          <a:bodyPr wrap="square" lIns="0" tIns="0" rIns="0" bIns="0" rtlCol="0" anchor="t">
            <a:spAutoFit/>
          </a:bodyPr>
          <a:lstStyle/>
          <a:p>
            <a:pPr algn="ctr"/>
            <a:r>
              <a:rPr lang="en-US" sz="6000" b="1" i="0" dirty="0">
                <a:solidFill>
                  <a:srgbClr val="0A2F40"/>
                </a:solidFill>
                <a:effectLst/>
                <a:latin typeface="Aptos" panose="020B0004020202020204" pitchFamily="34" charset="0"/>
              </a:rPr>
              <a:t>Algoritmo </a:t>
            </a:r>
            <a:r>
              <a:rPr lang="es-ES" sz="6000" b="1" i="0" dirty="0">
                <a:solidFill>
                  <a:srgbClr val="0A2F40"/>
                </a:solidFill>
                <a:effectLst/>
                <a:latin typeface="WordVisi_MSFontService"/>
              </a:rPr>
              <a:t>ACO</a:t>
            </a:r>
            <a:endParaRPr lang="en-US" sz="6000" dirty="0">
              <a:solidFill>
                <a:srgbClr val="000000"/>
              </a:solidFill>
              <a:latin typeface="Alatsi"/>
              <a:ea typeface="Alatsi"/>
              <a:cs typeface="Alatsi"/>
              <a:sym typeface="Alatsi"/>
            </a:endParaRPr>
          </a:p>
        </p:txBody>
      </p:sp>
      <p:sp>
        <p:nvSpPr>
          <p:cNvPr id="7" name="Freeform 7"/>
          <p:cNvSpPr/>
          <p:nvPr/>
        </p:nvSpPr>
        <p:spPr>
          <a:xfrm>
            <a:off x="-3657600" y="-1238892"/>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mc:AlternateContent xmlns:mc="http://schemas.openxmlformats.org/markup-compatibility/2006" xmlns:a14="http://schemas.microsoft.com/office/drawing/2010/main">
        <mc:Choice Requires="a14">
          <p:sp>
            <p:nvSpPr>
              <p:cNvPr id="10" name="TextBox 2">
                <a:extLst>
                  <a:ext uri="{FF2B5EF4-FFF2-40B4-BE49-F238E27FC236}">
                    <a16:creationId xmlns:a16="http://schemas.microsoft.com/office/drawing/2014/main" id="{F789D91F-5964-DCE1-4FE2-CB7A0E733F3A}"/>
                  </a:ext>
                </a:extLst>
              </p:cNvPr>
              <p:cNvSpPr txBox="1"/>
              <p:nvPr/>
            </p:nvSpPr>
            <p:spPr>
              <a:xfrm>
                <a:off x="1219200" y="2096964"/>
                <a:ext cx="15087600" cy="6806992"/>
              </a:xfrm>
              <a:prstGeom prst="rect">
                <a:avLst/>
              </a:prstGeom>
            </p:spPr>
            <p:txBody>
              <a:bodyPr wrap="square" lIns="0" tIns="0" rIns="0" bIns="0" rtlCol="0" anchor="t">
                <a:spAutoFit/>
              </a:bodyPr>
              <a:lstStyle/>
              <a:p>
                <a:pPr marL="571500" indent="-571500" algn="just">
                  <a:lnSpc>
                    <a:spcPts val="5012"/>
                  </a:lnSpc>
                  <a:buFont typeface="Arial" panose="020B0604020202020204" pitchFamily="34" charset="0"/>
                  <a:buChar char="•"/>
                </a:pPr>
                <a:r>
                  <a:rPr lang="es-ES" sz="3600" dirty="0">
                    <a:solidFill>
                      <a:srgbClr val="000000"/>
                    </a:solidFill>
                    <a:latin typeface="Roboto"/>
                    <a:ea typeface="Roboto"/>
                    <a:cs typeface="Roboto"/>
                    <a:sym typeface="Roboto"/>
                  </a:rPr>
                  <a:t>La probabilidad de transición entre nodos </a:t>
                </a:r>
                <a:r>
                  <a:rPr lang="es-ES" sz="3600" i="1" dirty="0">
                    <a:solidFill>
                      <a:srgbClr val="000000"/>
                    </a:solidFill>
                    <a:latin typeface="Roboto"/>
                    <a:ea typeface="Roboto"/>
                    <a:cs typeface="Roboto"/>
                    <a:sym typeface="Roboto"/>
                  </a:rPr>
                  <a:t>i</a:t>
                </a:r>
                <a:r>
                  <a:rPr lang="es-ES" sz="3600" dirty="0">
                    <a:solidFill>
                      <a:srgbClr val="000000"/>
                    </a:solidFill>
                    <a:latin typeface="Roboto"/>
                    <a:ea typeface="Roboto"/>
                    <a:cs typeface="Roboto"/>
                    <a:sym typeface="Roboto"/>
                  </a:rPr>
                  <a:t> y </a:t>
                </a:r>
                <a:r>
                  <a:rPr lang="es-ES" sz="3600" i="1" dirty="0">
                    <a:solidFill>
                      <a:srgbClr val="000000"/>
                    </a:solidFill>
                    <a:latin typeface="Roboto"/>
                    <a:ea typeface="Roboto"/>
                    <a:cs typeface="Roboto"/>
                    <a:sym typeface="Roboto"/>
                  </a:rPr>
                  <a:t>j</a:t>
                </a:r>
                <a:r>
                  <a:rPr lang="es-ES" sz="3600" dirty="0">
                    <a:solidFill>
                      <a:srgbClr val="000000"/>
                    </a:solidFill>
                    <a:latin typeface="Roboto"/>
                    <a:ea typeface="Roboto"/>
                    <a:cs typeface="Roboto"/>
                    <a:sym typeface="Roboto"/>
                  </a:rPr>
                  <a:t> se basa en la combinación de feromonas (</a:t>
                </a:r>
                <a14:m>
                  <m:oMath xmlns:m="http://schemas.openxmlformats.org/officeDocument/2006/math">
                    <m:r>
                      <a:rPr lang="el-GR" sz="4000" i="1" smtClean="0">
                        <a:solidFill>
                          <a:srgbClr val="000000"/>
                        </a:solidFill>
                        <a:latin typeface="Cambria Math" panose="02040503050406030204" pitchFamily="18" charset="0"/>
                        <a:ea typeface="Cambria Math" panose="02040503050406030204" pitchFamily="18" charset="0"/>
                        <a:cs typeface="Roboto"/>
                        <a:sym typeface="Roboto"/>
                      </a:rPr>
                      <m:t>𝜏</m:t>
                    </m:r>
                    <m:r>
                      <a:rPr lang="en-US" sz="4000" b="0" i="1" baseline="-25000" smtClean="0">
                        <a:solidFill>
                          <a:srgbClr val="000000"/>
                        </a:solidFill>
                        <a:latin typeface="Cambria Math" panose="02040503050406030204" pitchFamily="18" charset="0"/>
                        <a:ea typeface="Cambria Math" panose="02040503050406030204" pitchFamily="18" charset="0"/>
                        <a:cs typeface="Roboto"/>
                        <a:sym typeface="Roboto"/>
                      </a:rPr>
                      <m:t>𝑖𝑗</m:t>
                    </m:r>
                  </m:oMath>
                </a14:m>
                <a:r>
                  <a:rPr lang="es-ES" sz="3600" dirty="0">
                    <a:solidFill>
                      <a:srgbClr val="000000"/>
                    </a:solidFill>
                    <a:latin typeface="Roboto"/>
                    <a:ea typeface="Roboto"/>
                    <a:cs typeface="Roboto"/>
                    <a:sym typeface="Roboto"/>
                  </a:rPr>
                  <a:t>) y la información heurística (</a:t>
                </a:r>
                <a14:m>
                  <m:oMath xmlns:m="http://schemas.openxmlformats.org/officeDocument/2006/math">
                    <m:r>
                      <a:rPr lang="el-GR" sz="4000" i="1" smtClean="0">
                        <a:solidFill>
                          <a:srgbClr val="000000"/>
                        </a:solidFill>
                        <a:latin typeface="Cambria Math" panose="02040503050406030204" pitchFamily="18" charset="0"/>
                        <a:ea typeface="Cambria Math" panose="02040503050406030204" pitchFamily="18" charset="0"/>
                        <a:cs typeface="Roboto"/>
                        <a:sym typeface="Roboto"/>
                      </a:rPr>
                      <m:t>𝜂</m:t>
                    </m:r>
                    <m:r>
                      <a:rPr lang="en-US" sz="4000" i="1" baseline="-25000">
                        <a:solidFill>
                          <a:srgbClr val="000000"/>
                        </a:solidFill>
                        <a:latin typeface="Cambria Math" panose="02040503050406030204" pitchFamily="18" charset="0"/>
                        <a:ea typeface="Cambria Math" panose="02040503050406030204" pitchFamily="18" charset="0"/>
                        <a:cs typeface="Roboto"/>
                        <a:sym typeface="Roboto"/>
                      </a:rPr>
                      <m:t>𝑖𝑗</m:t>
                    </m:r>
                  </m:oMath>
                </a14:m>
                <a:r>
                  <a:rPr lang="es-ES" sz="3600" dirty="0">
                    <a:solidFill>
                      <a:srgbClr val="000000"/>
                    </a:solidFill>
                    <a:latin typeface="Roboto"/>
                    <a:ea typeface="Roboto"/>
                    <a:cs typeface="Roboto"/>
                    <a:sym typeface="Roboto"/>
                  </a:rPr>
                  <a:t>), utilizando una fórmula que equilibra entre explorar nuevas opciones y explotar soluciones conocidas: </a:t>
                </a:r>
              </a:p>
              <a:p>
                <a:pPr marL="571500" indent="-571500" algn="just">
                  <a:lnSpc>
                    <a:spcPts val="5012"/>
                  </a:lnSpc>
                  <a:buFont typeface="Arial" panose="020B0604020202020204" pitchFamily="34" charset="0"/>
                  <a:buChar char="•"/>
                </a:pPr>
                <a:endParaRPr lang="es-ES" sz="3600" dirty="0">
                  <a:solidFill>
                    <a:srgbClr val="000000"/>
                  </a:solidFill>
                  <a:latin typeface="Roboto"/>
                  <a:ea typeface="Roboto"/>
                  <a:cs typeface="Roboto"/>
                  <a:sym typeface="Roboto"/>
                </a:endParaRPr>
              </a:p>
              <a:p>
                <a:pPr marL="571500" indent="-571500" algn="just">
                  <a:buFont typeface="Arial" panose="020B0604020202020204" pitchFamily="34" charset="0"/>
                  <a:buChar char="•"/>
                </a:pPr>
                <a:endParaRPr lang="es-ES" sz="3600" dirty="0">
                  <a:solidFill>
                    <a:srgbClr val="000000"/>
                  </a:solidFill>
                  <a:latin typeface="Roboto"/>
                  <a:ea typeface="Roboto"/>
                  <a:cs typeface="Roboto"/>
                  <a:sym typeface="Roboto"/>
                </a:endParaRPr>
              </a:p>
              <a:p>
                <a:pPr marL="571500" indent="-571500" algn="just">
                  <a:lnSpc>
                    <a:spcPct val="150000"/>
                  </a:lnSpc>
                  <a:buFont typeface="Arial" panose="020B0604020202020204" pitchFamily="34" charset="0"/>
                  <a:buChar char="•"/>
                </a:pPr>
                <a:endParaRPr lang="es-ES" sz="3600" dirty="0">
                  <a:solidFill>
                    <a:srgbClr val="000000"/>
                  </a:solidFill>
                  <a:latin typeface="Roboto"/>
                  <a:ea typeface="Roboto"/>
                  <a:cs typeface="Roboto"/>
                  <a:sym typeface="Roboto"/>
                </a:endParaRPr>
              </a:p>
              <a:p>
                <a:pPr marL="571500" indent="-571500" algn="just">
                  <a:buFont typeface="Arial" panose="020B0604020202020204" pitchFamily="34" charset="0"/>
                  <a:buChar char="•"/>
                </a:pPr>
                <a:endParaRPr lang="es-ES" sz="3600" dirty="0">
                  <a:solidFill>
                    <a:srgbClr val="000000"/>
                  </a:solidFill>
                  <a:latin typeface="Roboto"/>
                  <a:ea typeface="Roboto"/>
                  <a:cs typeface="Roboto"/>
                  <a:sym typeface="Roboto"/>
                </a:endParaRPr>
              </a:p>
              <a:p>
                <a:pPr marL="571500" indent="-571500" algn="just">
                  <a:buFont typeface="Arial" panose="020B0604020202020204" pitchFamily="34" charset="0"/>
                  <a:buChar char="•"/>
                </a:pPr>
                <a:endParaRPr lang="es-ES" sz="3600" dirty="0">
                  <a:solidFill>
                    <a:srgbClr val="000000"/>
                  </a:solidFill>
                  <a:latin typeface="Roboto"/>
                  <a:ea typeface="Roboto"/>
                  <a:cs typeface="Roboto"/>
                  <a:sym typeface="Roboto"/>
                </a:endParaRPr>
              </a:p>
              <a:p>
                <a:pPr algn="just"/>
                <a:r>
                  <a:rPr lang="es-ES" sz="3600" dirty="0">
                    <a:solidFill>
                      <a:srgbClr val="000000"/>
                    </a:solidFill>
                    <a:latin typeface="Roboto"/>
                    <a:ea typeface="Roboto"/>
                    <a:cs typeface="Roboto"/>
                    <a:sym typeface="Roboto"/>
                  </a:rPr>
                  <a:t>Donde 𝑃 es el conjunto de nodos factibles a los que la hormiga puede transitar desde el nodo 𝑖, y</a:t>
                </a:r>
                <a14:m>
                  <m:oMath xmlns:m="http://schemas.openxmlformats.org/officeDocument/2006/math">
                    <m:r>
                      <a:rPr lang="en-US" sz="3600" b="0" i="0" smtClean="0">
                        <a:solidFill>
                          <a:srgbClr val="000000"/>
                        </a:solidFill>
                        <a:latin typeface="Cambria Math" panose="02040503050406030204" pitchFamily="18" charset="0"/>
                        <a:ea typeface="Cambria Math" panose="02040503050406030204" pitchFamily="18" charset="0"/>
                        <a:cs typeface="Roboto"/>
                        <a:sym typeface="Roboto"/>
                      </a:rPr>
                      <m:t> </m:t>
                    </m:r>
                    <m:r>
                      <a:rPr lang="en-US" sz="3600" b="0" i="1" smtClean="0">
                        <a:solidFill>
                          <a:srgbClr val="000000"/>
                        </a:solidFill>
                        <a:latin typeface="Cambria Math" panose="02040503050406030204" pitchFamily="18" charset="0"/>
                        <a:ea typeface="Cambria Math" panose="02040503050406030204" pitchFamily="18" charset="0"/>
                        <a:cs typeface="Roboto"/>
                        <a:sym typeface="Roboto"/>
                      </a:rPr>
                      <m:t>𝑡</m:t>
                    </m:r>
                  </m:oMath>
                </a14:m>
                <a:r>
                  <a:rPr lang="es-ES" sz="3600" dirty="0">
                    <a:solidFill>
                      <a:srgbClr val="000000"/>
                    </a:solidFill>
                    <a:latin typeface="Roboto"/>
                    <a:ea typeface="Roboto"/>
                    <a:cs typeface="Roboto"/>
                    <a:sym typeface="Roboto"/>
                  </a:rPr>
                  <a:t> es el número de la iteración.</a:t>
                </a:r>
              </a:p>
            </p:txBody>
          </p:sp>
        </mc:Choice>
        <mc:Fallback xmlns="">
          <p:sp>
            <p:nvSpPr>
              <p:cNvPr id="10" name="TextBox 2">
                <a:extLst>
                  <a:ext uri="{FF2B5EF4-FFF2-40B4-BE49-F238E27FC236}">
                    <a16:creationId xmlns:a16="http://schemas.microsoft.com/office/drawing/2014/main" id="{F789D91F-5964-DCE1-4FE2-CB7A0E733F3A}"/>
                  </a:ext>
                </a:extLst>
              </p:cNvPr>
              <p:cNvSpPr txBox="1">
                <a:spLocks noRot="1" noChangeAspect="1" noMove="1" noResize="1" noEditPoints="1" noAdjustHandles="1" noChangeArrowheads="1" noChangeShapeType="1" noTextEdit="1"/>
              </p:cNvSpPr>
              <p:nvPr/>
            </p:nvSpPr>
            <p:spPr>
              <a:xfrm>
                <a:off x="1219200" y="2096964"/>
                <a:ext cx="15087600" cy="6806992"/>
              </a:xfrm>
              <a:prstGeom prst="rect">
                <a:avLst/>
              </a:prstGeom>
              <a:blipFill>
                <a:blip r:embed="rId4"/>
                <a:stretch>
                  <a:fillRect l="-1818" t="-1432" r="-1818" b="-3044"/>
                </a:stretch>
              </a:blipFill>
            </p:spPr>
            <p:txBody>
              <a:bodyPr/>
              <a:lstStyle/>
              <a:p>
                <a:r>
                  <a:rPr lang="es-ES">
                    <a:noFill/>
                  </a:rPr>
                  <a:t> </a:t>
                </a:r>
              </a:p>
            </p:txBody>
          </p:sp>
        </mc:Fallback>
      </mc:AlternateContent>
      <p:pic>
        <p:nvPicPr>
          <p:cNvPr id="13" name="Imagen 12">
            <a:extLst>
              <a:ext uri="{FF2B5EF4-FFF2-40B4-BE49-F238E27FC236}">
                <a16:creationId xmlns:a16="http://schemas.microsoft.com/office/drawing/2014/main" id="{2AAAAE15-1FC1-E2AA-E5E8-B7BE0E529FC7}"/>
              </a:ext>
            </a:extLst>
          </p:cNvPr>
          <p:cNvPicPr>
            <a:picLocks noChangeAspect="1"/>
          </p:cNvPicPr>
          <p:nvPr/>
        </p:nvPicPr>
        <p:blipFill>
          <a:blip r:embed="rId5"/>
          <a:stretch>
            <a:fillRect/>
          </a:stretch>
        </p:blipFill>
        <p:spPr>
          <a:xfrm>
            <a:off x="4658267" y="4838700"/>
            <a:ext cx="9105900" cy="2470021"/>
          </a:xfrm>
          <a:prstGeom prst="rect">
            <a:avLst/>
          </a:prstGeom>
        </p:spPr>
      </p:pic>
    </p:spTree>
    <p:extLst>
      <p:ext uri="{BB962C8B-B14F-4D97-AF65-F5344CB8AC3E}">
        <p14:creationId xmlns:p14="http://schemas.microsoft.com/office/powerpoint/2010/main" val="2251519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4" name="Freeform 4"/>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6" name="TextBox 6"/>
          <p:cNvSpPr txBox="1"/>
          <p:nvPr/>
        </p:nvSpPr>
        <p:spPr>
          <a:xfrm>
            <a:off x="2553979" y="887536"/>
            <a:ext cx="13143221" cy="923330"/>
          </a:xfrm>
          <a:prstGeom prst="rect">
            <a:avLst/>
          </a:prstGeom>
        </p:spPr>
        <p:txBody>
          <a:bodyPr wrap="square" lIns="0" tIns="0" rIns="0" bIns="0" rtlCol="0" anchor="t">
            <a:spAutoFit/>
          </a:bodyPr>
          <a:lstStyle/>
          <a:p>
            <a:pPr algn="ctr"/>
            <a:r>
              <a:rPr lang="en-US" sz="6000" b="1" i="0" dirty="0">
                <a:solidFill>
                  <a:srgbClr val="0A2F40"/>
                </a:solidFill>
                <a:effectLst/>
                <a:latin typeface="Aptos" panose="020B0004020202020204" pitchFamily="34" charset="0"/>
              </a:rPr>
              <a:t>Algoritmo </a:t>
            </a:r>
            <a:r>
              <a:rPr lang="es-ES" sz="6000" b="1" i="0" dirty="0">
                <a:solidFill>
                  <a:srgbClr val="0A2F40"/>
                </a:solidFill>
                <a:effectLst/>
                <a:latin typeface="WordVisi_MSFontService"/>
              </a:rPr>
              <a:t>ACO</a:t>
            </a:r>
            <a:endParaRPr lang="en-US" sz="6000" dirty="0">
              <a:solidFill>
                <a:srgbClr val="000000"/>
              </a:solidFill>
              <a:latin typeface="Alatsi"/>
              <a:ea typeface="Alatsi"/>
              <a:cs typeface="Alatsi"/>
              <a:sym typeface="Alatsi"/>
            </a:endParaRPr>
          </a:p>
        </p:txBody>
      </p:sp>
      <p:sp>
        <p:nvSpPr>
          <p:cNvPr id="7" name="Freeform 7"/>
          <p:cNvSpPr/>
          <p:nvPr/>
        </p:nvSpPr>
        <p:spPr>
          <a:xfrm>
            <a:off x="-3657600" y="-1238892"/>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mc:AlternateContent xmlns:mc="http://schemas.openxmlformats.org/markup-compatibility/2006" xmlns:a14="http://schemas.microsoft.com/office/drawing/2010/main">
        <mc:Choice Requires="a14">
          <p:sp>
            <p:nvSpPr>
              <p:cNvPr id="10" name="TextBox 2">
                <a:extLst>
                  <a:ext uri="{FF2B5EF4-FFF2-40B4-BE49-F238E27FC236}">
                    <a16:creationId xmlns:a16="http://schemas.microsoft.com/office/drawing/2014/main" id="{F789D91F-5964-DCE1-4FE2-CB7A0E733F3A}"/>
                  </a:ext>
                </a:extLst>
              </p:cNvPr>
              <p:cNvSpPr txBox="1"/>
              <p:nvPr/>
            </p:nvSpPr>
            <p:spPr>
              <a:xfrm>
                <a:off x="1219200" y="2418137"/>
                <a:ext cx="15087600" cy="5084725"/>
              </a:xfrm>
              <a:prstGeom prst="rect">
                <a:avLst/>
              </a:prstGeom>
            </p:spPr>
            <p:txBody>
              <a:bodyPr wrap="square" lIns="0" tIns="0" rIns="0" bIns="0" rtlCol="0" anchor="t">
                <a:spAutoFit/>
              </a:bodyPr>
              <a:lstStyle/>
              <a:p>
                <a:pPr marL="571500" indent="-571500" algn="just">
                  <a:lnSpc>
                    <a:spcPts val="5012"/>
                  </a:lnSpc>
                  <a:buFont typeface="Arial" panose="020B0604020202020204" pitchFamily="34" charset="0"/>
                  <a:buChar char="•"/>
                </a:pPr>
                <a:r>
                  <a:rPr lang="es-ES" sz="3600" dirty="0">
                    <a:solidFill>
                      <a:srgbClr val="000000"/>
                    </a:solidFill>
                    <a:latin typeface="Roboto"/>
                    <a:ea typeface="Roboto"/>
                    <a:cs typeface="Roboto"/>
                    <a:sym typeface="Roboto"/>
                  </a:rPr>
                  <a:t>Cuando todas las hormigas hayan completado una solución, la cantidad de feromona en los caminos se actualiza de la siguiente forma:</a:t>
                </a:r>
              </a:p>
              <a:p>
                <a:pPr algn="just">
                  <a:lnSpc>
                    <a:spcPts val="5012"/>
                  </a:lnSpc>
                </a:pPr>
                <a:endParaRPr lang="es-ES" sz="3600" dirty="0">
                  <a:solidFill>
                    <a:srgbClr val="000000"/>
                  </a:solidFill>
                  <a:latin typeface="Roboto"/>
                  <a:ea typeface="Roboto"/>
                  <a:cs typeface="Roboto"/>
                  <a:sym typeface="Roboto"/>
                </a:endParaRPr>
              </a:p>
              <a:p>
                <a:pPr algn="just">
                  <a:lnSpc>
                    <a:spcPts val="5012"/>
                  </a:lnSpc>
                </a:pPr>
                <a:endParaRPr lang="es-ES" sz="3200" dirty="0">
                  <a:solidFill>
                    <a:srgbClr val="000000"/>
                  </a:solidFill>
                  <a:latin typeface="Roboto"/>
                  <a:ea typeface="Roboto"/>
                  <a:cs typeface="Roboto"/>
                  <a:sym typeface="Roboto"/>
                </a:endParaRPr>
              </a:p>
              <a:p>
                <a:pPr algn="just">
                  <a:lnSpc>
                    <a:spcPts val="5012"/>
                  </a:lnSpc>
                </a:pPr>
                <a:r>
                  <a:rPr lang="es-ES" sz="3600" dirty="0">
                    <a:solidFill>
                      <a:srgbClr val="000000"/>
                    </a:solidFill>
                    <a:latin typeface="Roboto"/>
                    <a:ea typeface="Roboto"/>
                    <a:cs typeface="Roboto"/>
                    <a:sym typeface="Roboto"/>
                  </a:rPr>
                  <a:t>Donde </a:t>
                </a:r>
                <a14:m>
                  <m:oMath xmlns:m="http://schemas.openxmlformats.org/officeDocument/2006/math">
                    <m:r>
                      <a:rPr lang="el-GR" sz="3600" i="1" smtClean="0">
                        <a:solidFill>
                          <a:srgbClr val="000000"/>
                        </a:solidFill>
                        <a:latin typeface="Cambria Math" panose="02040503050406030204" pitchFamily="18" charset="0"/>
                        <a:ea typeface="Cambria Math" panose="02040503050406030204" pitchFamily="18" charset="0"/>
                        <a:cs typeface="Roboto"/>
                        <a:sym typeface="Roboto"/>
                      </a:rPr>
                      <m:t>∆</m:t>
                    </m:r>
                    <m:r>
                      <a:rPr lang="el-GR" sz="3600" i="1" smtClean="0">
                        <a:solidFill>
                          <a:srgbClr val="000000"/>
                        </a:solidFill>
                        <a:latin typeface="Cambria Math" panose="02040503050406030204" pitchFamily="18" charset="0"/>
                        <a:ea typeface="Cambria Math" panose="02040503050406030204" pitchFamily="18" charset="0"/>
                        <a:cs typeface="Roboto"/>
                        <a:sym typeface="Roboto"/>
                      </a:rPr>
                      <m:t>𝜏</m:t>
                    </m:r>
                    <m:r>
                      <a:rPr lang="en-US" sz="3600" b="0" i="1" baseline="30000" smtClean="0">
                        <a:solidFill>
                          <a:srgbClr val="000000"/>
                        </a:solidFill>
                        <a:latin typeface="Cambria Math" panose="02040503050406030204" pitchFamily="18" charset="0"/>
                        <a:ea typeface="Cambria Math" panose="02040503050406030204" pitchFamily="18" charset="0"/>
                        <a:cs typeface="Roboto"/>
                        <a:sym typeface="Roboto"/>
                      </a:rPr>
                      <m:t>𝑘</m:t>
                    </m:r>
                    <m:r>
                      <a:rPr lang="en-US" sz="3600" b="0" i="1" baseline="-25000" smtClean="0">
                        <a:solidFill>
                          <a:srgbClr val="000000"/>
                        </a:solidFill>
                        <a:latin typeface="Cambria Math" panose="02040503050406030204" pitchFamily="18" charset="0"/>
                        <a:ea typeface="Cambria Math" panose="02040503050406030204" pitchFamily="18" charset="0"/>
                        <a:cs typeface="Roboto"/>
                        <a:sym typeface="Roboto"/>
                      </a:rPr>
                      <m:t>𝑥𝑦</m:t>
                    </m:r>
                  </m:oMath>
                </a14:m>
                <a:r>
                  <a:rPr lang="es-ES" sz="3600" dirty="0">
                    <a:solidFill>
                      <a:srgbClr val="000000"/>
                    </a:solidFill>
                    <a:latin typeface="Roboto"/>
                    <a:ea typeface="Roboto"/>
                    <a:cs typeface="Roboto"/>
                    <a:sym typeface="Roboto"/>
                  </a:rPr>
                  <a:t> es la cantidad de feromonas depositadas por la 𝑘-ésima hormiga en la arista de 𝑥 a 𝑦, y está relacionada con la calidad de la solución de esa hormiga.</a:t>
                </a:r>
              </a:p>
            </p:txBody>
          </p:sp>
        </mc:Choice>
        <mc:Fallback xmlns="">
          <p:sp>
            <p:nvSpPr>
              <p:cNvPr id="10" name="TextBox 2">
                <a:extLst>
                  <a:ext uri="{FF2B5EF4-FFF2-40B4-BE49-F238E27FC236}">
                    <a16:creationId xmlns:a16="http://schemas.microsoft.com/office/drawing/2014/main" id="{F789D91F-5964-DCE1-4FE2-CB7A0E733F3A}"/>
                  </a:ext>
                </a:extLst>
              </p:cNvPr>
              <p:cNvSpPr txBox="1">
                <a:spLocks noRot="1" noChangeAspect="1" noMove="1" noResize="1" noEditPoints="1" noAdjustHandles="1" noChangeArrowheads="1" noChangeShapeType="1" noTextEdit="1"/>
              </p:cNvSpPr>
              <p:nvPr/>
            </p:nvSpPr>
            <p:spPr>
              <a:xfrm>
                <a:off x="1219200" y="2418137"/>
                <a:ext cx="15087600" cy="5084725"/>
              </a:xfrm>
              <a:prstGeom prst="rect">
                <a:avLst/>
              </a:prstGeom>
              <a:blipFill>
                <a:blip r:embed="rId4"/>
                <a:stretch>
                  <a:fillRect l="-1818" t="-1918" r="-1818" b="-4436"/>
                </a:stretch>
              </a:blipFill>
            </p:spPr>
            <p:txBody>
              <a:bodyPr/>
              <a:lstStyle/>
              <a:p>
                <a:r>
                  <a:rPr lang="es-ES">
                    <a:noFill/>
                  </a:rPr>
                  <a:t> </a:t>
                </a:r>
              </a:p>
            </p:txBody>
          </p:sp>
        </mc:Fallback>
      </mc:AlternateContent>
      <p:pic>
        <p:nvPicPr>
          <p:cNvPr id="14" name="Imagen 13">
            <a:extLst>
              <a:ext uri="{FF2B5EF4-FFF2-40B4-BE49-F238E27FC236}">
                <a16:creationId xmlns:a16="http://schemas.microsoft.com/office/drawing/2014/main" id="{1003E89F-046B-2AD6-7E29-09ECB34438C7}"/>
              </a:ext>
            </a:extLst>
          </p:cNvPr>
          <p:cNvPicPr>
            <a:picLocks noChangeAspect="1"/>
          </p:cNvPicPr>
          <p:nvPr/>
        </p:nvPicPr>
        <p:blipFill>
          <a:blip r:embed="rId5"/>
          <a:srcRect t="-1640"/>
          <a:stretch/>
        </p:blipFill>
        <p:spPr>
          <a:xfrm>
            <a:off x="5638800" y="4005753"/>
            <a:ext cx="7480582" cy="1408787"/>
          </a:xfrm>
          <a:prstGeom prst="rect">
            <a:avLst/>
          </a:prstGeom>
        </p:spPr>
      </p:pic>
    </p:spTree>
    <p:extLst>
      <p:ext uri="{BB962C8B-B14F-4D97-AF65-F5344CB8AC3E}">
        <p14:creationId xmlns:p14="http://schemas.microsoft.com/office/powerpoint/2010/main" val="2903359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4" name="Freeform 4"/>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6" name="TextBox 6"/>
          <p:cNvSpPr txBox="1"/>
          <p:nvPr/>
        </p:nvSpPr>
        <p:spPr>
          <a:xfrm>
            <a:off x="8411190" y="4909584"/>
            <a:ext cx="13143221" cy="923330"/>
          </a:xfrm>
          <a:prstGeom prst="rect">
            <a:avLst/>
          </a:prstGeom>
        </p:spPr>
        <p:txBody>
          <a:bodyPr wrap="square" lIns="0" tIns="0" rIns="0" bIns="0" rtlCol="0" anchor="t">
            <a:spAutoFit/>
          </a:bodyPr>
          <a:lstStyle/>
          <a:p>
            <a:pPr algn="ctr"/>
            <a:r>
              <a:rPr lang="en-US" sz="6000" b="1" dirty="0" err="1">
                <a:solidFill>
                  <a:srgbClr val="0A2F40"/>
                </a:solidFill>
                <a:latin typeface="Aptos" panose="020B0004020202020204" pitchFamily="34" charset="0"/>
                <a:ea typeface="Alatsi"/>
                <a:cs typeface="Alatsi"/>
                <a:sym typeface="Alatsi"/>
              </a:rPr>
              <a:t>Pseudocódigo</a:t>
            </a:r>
            <a:endParaRPr lang="en-US" sz="6000" dirty="0">
              <a:solidFill>
                <a:srgbClr val="000000"/>
              </a:solidFill>
              <a:latin typeface="Alatsi"/>
              <a:ea typeface="Alatsi"/>
              <a:cs typeface="Alatsi"/>
              <a:sym typeface="Alatsi"/>
            </a:endParaRPr>
          </a:p>
        </p:txBody>
      </p:sp>
      <p:sp>
        <p:nvSpPr>
          <p:cNvPr id="2" name="TextBox 2">
            <a:extLst>
              <a:ext uri="{FF2B5EF4-FFF2-40B4-BE49-F238E27FC236}">
                <a16:creationId xmlns:a16="http://schemas.microsoft.com/office/drawing/2014/main" id="{AD3EC043-17D6-0B5D-53F0-F7170294AD85}"/>
              </a:ext>
            </a:extLst>
          </p:cNvPr>
          <p:cNvSpPr txBox="1"/>
          <p:nvPr/>
        </p:nvSpPr>
        <p:spPr>
          <a:xfrm>
            <a:off x="1219200" y="455037"/>
            <a:ext cx="11506200" cy="8130431"/>
          </a:xfrm>
          <a:prstGeom prst="rect">
            <a:avLst/>
          </a:prstGeom>
        </p:spPr>
        <p:txBody>
          <a:bodyPr wrap="square" lIns="0" tIns="0" rIns="0" bIns="0" rtlCol="0" anchor="t">
            <a:spAutoFit/>
          </a:bodyPr>
          <a:lstStyle/>
          <a:p>
            <a:pPr algn="just">
              <a:spcBef>
                <a:spcPts val="500"/>
              </a:spcBef>
              <a:spcAft>
                <a:spcPts val="500"/>
              </a:spcAft>
            </a:pPr>
            <a:r>
              <a:rPr lang="es-ES_tradnl" sz="2800" b="1" dirty="0">
                <a:solidFill>
                  <a:srgbClr val="000000"/>
                </a:solidFill>
                <a:latin typeface="Roboto"/>
                <a:ea typeface="Roboto"/>
                <a:cs typeface="Roboto"/>
                <a:sym typeface="Roboto"/>
              </a:rPr>
              <a:t>Entrada:</a:t>
            </a:r>
            <a:endParaRPr lang="es-ES_tradnl" sz="2800" dirty="0">
              <a:solidFill>
                <a:srgbClr val="000000"/>
              </a:solidFill>
              <a:latin typeface="Roboto"/>
              <a:ea typeface="Roboto"/>
              <a:cs typeface="Roboto"/>
              <a:sym typeface="Roboto"/>
            </a:endParaRPr>
          </a:p>
          <a:p>
            <a:pPr algn="just">
              <a:spcBef>
                <a:spcPts val="500"/>
              </a:spcBef>
              <a:spcAft>
                <a:spcPts val="500"/>
              </a:spcAft>
            </a:pPr>
            <a:r>
              <a:rPr lang="es-ES_tradnl" sz="2800" dirty="0">
                <a:solidFill>
                  <a:srgbClr val="000000"/>
                </a:solidFill>
                <a:latin typeface="Roboto"/>
                <a:ea typeface="Roboto"/>
                <a:cs typeface="Roboto"/>
                <a:sym typeface="Roboto"/>
              </a:rPr>
              <a:t>- instancia: número e información de los nodos, capacidad vehículo</a:t>
            </a:r>
          </a:p>
          <a:p>
            <a:pPr algn="just">
              <a:spcBef>
                <a:spcPts val="500"/>
              </a:spcBef>
              <a:spcAft>
                <a:spcPts val="500"/>
              </a:spcAft>
            </a:pPr>
            <a:r>
              <a:rPr lang="es-ES_tradnl" sz="2800" dirty="0">
                <a:solidFill>
                  <a:srgbClr val="000000"/>
                </a:solidFill>
                <a:latin typeface="Roboto"/>
                <a:ea typeface="Roboto"/>
                <a:cs typeface="Roboto"/>
                <a:sym typeface="Roboto"/>
              </a:rPr>
              <a:t>- parámetros: </a:t>
            </a:r>
            <a:r>
              <a:rPr lang="es-ES_tradnl" sz="2800" dirty="0" err="1">
                <a:solidFill>
                  <a:srgbClr val="000000"/>
                </a:solidFill>
                <a:latin typeface="Roboto"/>
                <a:ea typeface="Roboto"/>
                <a:cs typeface="Roboto"/>
                <a:sym typeface="Roboto"/>
              </a:rPr>
              <a:t>num_ants</a:t>
            </a:r>
            <a:r>
              <a:rPr lang="es-ES_tradnl" sz="2800" dirty="0">
                <a:solidFill>
                  <a:srgbClr val="000000"/>
                </a:solidFill>
                <a:latin typeface="Roboto"/>
                <a:ea typeface="Roboto"/>
                <a:cs typeface="Roboto"/>
                <a:sym typeface="Roboto"/>
              </a:rPr>
              <a:t>, </a:t>
            </a:r>
            <a:r>
              <a:rPr lang="es-ES_tradnl" sz="2800" dirty="0" err="1">
                <a:solidFill>
                  <a:srgbClr val="000000"/>
                </a:solidFill>
                <a:latin typeface="Roboto"/>
                <a:ea typeface="Roboto"/>
                <a:cs typeface="Roboto"/>
                <a:sym typeface="Roboto"/>
              </a:rPr>
              <a:t>n_iter</a:t>
            </a:r>
            <a:r>
              <a:rPr lang="es-ES_tradnl" sz="2800" dirty="0">
                <a:solidFill>
                  <a:srgbClr val="000000"/>
                </a:solidFill>
                <a:latin typeface="Roboto"/>
                <a:ea typeface="Roboto"/>
                <a:cs typeface="Roboto"/>
                <a:sym typeface="Roboto"/>
              </a:rPr>
              <a:t>, 𝛼, 𝛽, </a:t>
            </a:r>
            <a:r>
              <a:rPr lang="el-GR" sz="2800" dirty="0">
                <a:solidFill>
                  <a:srgbClr val="000000"/>
                </a:solidFill>
                <a:latin typeface="Roboto"/>
                <a:ea typeface="Roboto"/>
                <a:cs typeface="Roboto"/>
                <a:sym typeface="Roboto"/>
              </a:rPr>
              <a:t>ρ</a:t>
            </a:r>
            <a:r>
              <a:rPr lang="en-US" sz="2800" dirty="0">
                <a:solidFill>
                  <a:srgbClr val="000000"/>
                </a:solidFill>
                <a:latin typeface="Roboto"/>
                <a:ea typeface="Roboto"/>
                <a:cs typeface="Roboto"/>
                <a:sym typeface="Roboto"/>
              </a:rPr>
              <a:t>, </a:t>
            </a:r>
            <a:r>
              <a:rPr lang="el-GR" sz="2800" dirty="0">
                <a:solidFill>
                  <a:srgbClr val="000000"/>
                </a:solidFill>
                <a:latin typeface="Roboto"/>
                <a:ea typeface="Roboto"/>
                <a:cs typeface="Roboto"/>
                <a:sym typeface="Roboto"/>
              </a:rPr>
              <a:t>𝑡𝑎𝑠𝑎_𝑄</a:t>
            </a:r>
            <a:endParaRPr lang="en-US" sz="2800" dirty="0">
              <a:solidFill>
                <a:srgbClr val="000000"/>
              </a:solidFill>
              <a:latin typeface="Roboto"/>
              <a:ea typeface="Roboto"/>
              <a:cs typeface="Roboto"/>
              <a:sym typeface="Roboto"/>
            </a:endParaRPr>
          </a:p>
          <a:p>
            <a:pPr algn="just">
              <a:spcBef>
                <a:spcPts val="500"/>
              </a:spcBef>
              <a:spcAft>
                <a:spcPts val="500"/>
              </a:spcAft>
            </a:pPr>
            <a:r>
              <a:rPr lang="es-ES_tradnl" sz="2800" b="1" dirty="0">
                <a:solidFill>
                  <a:srgbClr val="000000"/>
                </a:solidFill>
                <a:latin typeface="Roboto"/>
                <a:ea typeface="Roboto"/>
                <a:cs typeface="Roboto"/>
                <a:sym typeface="Roboto"/>
              </a:rPr>
              <a:t>Salida:</a:t>
            </a:r>
            <a:endParaRPr lang="es-ES_tradnl" sz="2800" dirty="0">
              <a:solidFill>
                <a:srgbClr val="000000"/>
              </a:solidFill>
              <a:latin typeface="Roboto"/>
              <a:ea typeface="Roboto"/>
              <a:cs typeface="Roboto"/>
              <a:sym typeface="Roboto"/>
            </a:endParaRPr>
          </a:p>
          <a:p>
            <a:pPr algn="just">
              <a:spcBef>
                <a:spcPts val="500"/>
              </a:spcBef>
              <a:spcAft>
                <a:spcPts val="500"/>
              </a:spcAft>
            </a:pPr>
            <a:r>
              <a:rPr lang="es-ES" sz="2800" b="0" i="0" dirty="0">
                <a:solidFill>
                  <a:srgbClr val="000000"/>
                </a:solidFill>
                <a:effectLst/>
                <a:latin typeface="Arial" panose="020B0604020202020204" pitchFamily="34" charset="0"/>
              </a:rPr>
              <a:t>- </a:t>
            </a:r>
            <a:r>
              <a:rPr lang="es-ES" sz="2800" b="0" i="0" dirty="0" err="1">
                <a:solidFill>
                  <a:srgbClr val="000000"/>
                </a:solidFill>
                <a:effectLst/>
                <a:latin typeface="Arial" panose="020B0604020202020204" pitchFamily="34" charset="0"/>
              </a:rPr>
              <a:t>mejor_solucion</a:t>
            </a:r>
            <a:r>
              <a:rPr lang="es-ES" sz="2800" b="0" i="0" dirty="0">
                <a:solidFill>
                  <a:srgbClr val="000000"/>
                </a:solidFill>
                <a:effectLst/>
                <a:latin typeface="Arial" panose="020B0604020202020204" pitchFamily="34" charset="0"/>
              </a:rPr>
              <a:t>: Conjunto de rutas que representan la mejor solución encontrada</a:t>
            </a:r>
            <a:endParaRPr lang="es-ES_tradnl" sz="2800" b="0" i="0" dirty="0">
              <a:solidFill>
                <a:srgbClr val="000000"/>
              </a:solidFill>
              <a:effectLst/>
              <a:latin typeface="Roboto"/>
              <a:ea typeface="Roboto"/>
              <a:cs typeface="Roboto"/>
              <a:sym typeface="Roboto"/>
            </a:endParaRPr>
          </a:p>
          <a:p>
            <a:pPr algn="just">
              <a:spcBef>
                <a:spcPts val="500"/>
              </a:spcBef>
              <a:spcAft>
                <a:spcPts val="500"/>
              </a:spcAft>
            </a:pPr>
            <a:endParaRPr lang="es-ES" sz="2800" dirty="0">
              <a:solidFill>
                <a:srgbClr val="000000"/>
              </a:solidFill>
              <a:latin typeface="Roboto"/>
              <a:ea typeface="Roboto"/>
              <a:cs typeface="Roboto"/>
              <a:sym typeface="Roboto"/>
            </a:endParaRPr>
          </a:p>
          <a:p>
            <a:pPr algn="just">
              <a:spcBef>
                <a:spcPts val="500"/>
              </a:spcBef>
              <a:spcAft>
                <a:spcPts val="500"/>
              </a:spcAft>
            </a:pPr>
            <a:r>
              <a:rPr lang="es-ES" sz="2800" b="1" dirty="0">
                <a:solidFill>
                  <a:srgbClr val="000000"/>
                </a:solidFill>
                <a:latin typeface="Roboto"/>
                <a:ea typeface="Roboto"/>
                <a:cs typeface="Roboto"/>
                <a:sym typeface="Roboto"/>
              </a:rPr>
              <a:t>1</a:t>
            </a:r>
            <a:r>
              <a:rPr lang="es-ES" sz="2800" dirty="0">
                <a:solidFill>
                  <a:srgbClr val="000000"/>
                </a:solidFill>
                <a:latin typeface="Roboto"/>
                <a:ea typeface="Roboto"/>
                <a:cs typeface="Roboto"/>
                <a:sym typeface="Roboto"/>
              </a:rPr>
              <a:t>. Inicializar matriz de feromonas </a:t>
            </a:r>
          </a:p>
          <a:p>
            <a:pPr algn="just">
              <a:spcBef>
                <a:spcPts val="500"/>
              </a:spcBef>
              <a:spcAft>
                <a:spcPts val="500"/>
              </a:spcAft>
            </a:pPr>
            <a:r>
              <a:rPr lang="es-ES" sz="2800" b="1" dirty="0">
                <a:solidFill>
                  <a:srgbClr val="000000"/>
                </a:solidFill>
                <a:latin typeface="Roboto"/>
                <a:ea typeface="Roboto"/>
                <a:cs typeface="Roboto"/>
                <a:sym typeface="Roboto"/>
              </a:rPr>
              <a:t>2. </a:t>
            </a:r>
            <a:r>
              <a:rPr lang="es-ES" sz="2800" dirty="0">
                <a:solidFill>
                  <a:srgbClr val="000000"/>
                </a:solidFill>
                <a:latin typeface="Roboto"/>
                <a:ea typeface="Roboto"/>
                <a:cs typeface="Roboto"/>
                <a:sym typeface="Roboto"/>
              </a:rPr>
              <a:t>Calcular información heurística </a:t>
            </a:r>
          </a:p>
          <a:p>
            <a:pPr algn="just">
              <a:spcBef>
                <a:spcPts val="500"/>
              </a:spcBef>
              <a:spcAft>
                <a:spcPts val="500"/>
              </a:spcAft>
            </a:pPr>
            <a:r>
              <a:rPr lang="es-ES" sz="2800" b="1" dirty="0">
                <a:solidFill>
                  <a:srgbClr val="000000"/>
                </a:solidFill>
                <a:latin typeface="Roboto"/>
                <a:ea typeface="Roboto"/>
                <a:cs typeface="Roboto"/>
                <a:sym typeface="Roboto"/>
              </a:rPr>
              <a:t>3. </a:t>
            </a:r>
            <a:r>
              <a:rPr lang="es-ES" sz="2800" dirty="0">
                <a:solidFill>
                  <a:srgbClr val="000000"/>
                </a:solidFill>
                <a:latin typeface="Roboto"/>
                <a:ea typeface="Roboto"/>
                <a:cs typeface="Roboto"/>
                <a:sym typeface="Roboto"/>
              </a:rPr>
              <a:t>Para </a:t>
            </a:r>
            <a:r>
              <a:rPr lang="es-ES" sz="2800" dirty="0" err="1">
                <a:solidFill>
                  <a:srgbClr val="000000"/>
                </a:solidFill>
                <a:latin typeface="Roboto"/>
                <a:ea typeface="Roboto"/>
                <a:cs typeface="Roboto"/>
                <a:sym typeface="Roboto"/>
              </a:rPr>
              <a:t>iter</a:t>
            </a:r>
            <a:r>
              <a:rPr lang="es-ES" sz="2800" dirty="0">
                <a:solidFill>
                  <a:srgbClr val="000000"/>
                </a:solidFill>
                <a:latin typeface="Roboto"/>
                <a:ea typeface="Roboto"/>
                <a:cs typeface="Roboto"/>
                <a:sym typeface="Roboto"/>
              </a:rPr>
              <a:t> = 1 hasta </a:t>
            </a:r>
            <a:r>
              <a:rPr lang="es-ES_tradnl" sz="2800" dirty="0" err="1">
                <a:solidFill>
                  <a:srgbClr val="000000"/>
                </a:solidFill>
                <a:latin typeface="Roboto"/>
                <a:ea typeface="Roboto"/>
                <a:cs typeface="Roboto"/>
                <a:sym typeface="Roboto"/>
              </a:rPr>
              <a:t>n_iter</a:t>
            </a:r>
            <a:r>
              <a:rPr lang="es-ES" sz="2800" dirty="0">
                <a:solidFill>
                  <a:srgbClr val="000000"/>
                </a:solidFill>
                <a:latin typeface="Roboto"/>
                <a:ea typeface="Roboto"/>
                <a:cs typeface="Roboto"/>
                <a:sym typeface="Roboto"/>
              </a:rPr>
              <a:t>: </a:t>
            </a:r>
          </a:p>
          <a:p>
            <a:pPr algn="just">
              <a:spcBef>
                <a:spcPts val="500"/>
              </a:spcBef>
              <a:spcAft>
                <a:spcPts val="500"/>
              </a:spcAft>
            </a:pPr>
            <a:r>
              <a:rPr lang="es-ES" sz="2800" dirty="0">
                <a:solidFill>
                  <a:srgbClr val="000000"/>
                </a:solidFill>
                <a:latin typeface="Roboto"/>
                <a:ea typeface="Roboto"/>
                <a:cs typeface="Roboto"/>
                <a:sym typeface="Roboto"/>
              </a:rPr>
              <a:t>    </a:t>
            </a:r>
            <a:r>
              <a:rPr lang="es-ES" sz="2800" b="1" dirty="0">
                <a:solidFill>
                  <a:srgbClr val="000000"/>
                </a:solidFill>
                <a:latin typeface="Roboto"/>
                <a:ea typeface="Roboto"/>
                <a:cs typeface="Roboto"/>
                <a:sym typeface="Roboto"/>
              </a:rPr>
              <a:t>4. </a:t>
            </a:r>
            <a:r>
              <a:rPr lang="es-ES" sz="2800" dirty="0">
                <a:solidFill>
                  <a:srgbClr val="000000"/>
                </a:solidFill>
                <a:latin typeface="Roboto"/>
                <a:ea typeface="Roboto"/>
                <a:cs typeface="Roboto"/>
                <a:sym typeface="Roboto"/>
              </a:rPr>
              <a:t>Para cada hormiga: </a:t>
            </a:r>
          </a:p>
          <a:p>
            <a:pPr algn="just">
              <a:spcBef>
                <a:spcPts val="500"/>
              </a:spcBef>
              <a:spcAft>
                <a:spcPts val="500"/>
              </a:spcAft>
            </a:pPr>
            <a:r>
              <a:rPr lang="es-ES" sz="2800" dirty="0">
                <a:solidFill>
                  <a:srgbClr val="000000"/>
                </a:solidFill>
                <a:latin typeface="Roboto"/>
                <a:ea typeface="Roboto"/>
                <a:cs typeface="Roboto"/>
                <a:sym typeface="Roboto"/>
              </a:rPr>
              <a:t>        </a:t>
            </a:r>
            <a:r>
              <a:rPr lang="es-ES" sz="2800" b="1" dirty="0">
                <a:solidFill>
                  <a:srgbClr val="000000"/>
                </a:solidFill>
                <a:latin typeface="Roboto"/>
                <a:ea typeface="Roboto"/>
                <a:cs typeface="Roboto"/>
                <a:sym typeface="Roboto"/>
              </a:rPr>
              <a:t>5.</a:t>
            </a:r>
            <a:r>
              <a:rPr lang="es-ES" sz="2800" dirty="0">
                <a:solidFill>
                  <a:srgbClr val="000000"/>
                </a:solidFill>
                <a:latin typeface="Roboto"/>
                <a:ea typeface="Roboto"/>
                <a:cs typeface="Roboto"/>
                <a:sym typeface="Roboto"/>
              </a:rPr>
              <a:t> </a:t>
            </a:r>
            <a:r>
              <a:rPr lang="es-ES" sz="2800" dirty="0" err="1">
                <a:solidFill>
                  <a:srgbClr val="000000"/>
                </a:solidFill>
                <a:latin typeface="Roboto"/>
                <a:ea typeface="Roboto"/>
                <a:cs typeface="Roboto"/>
                <a:sym typeface="Roboto"/>
              </a:rPr>
              <a:t>Construir_Solucion</a:t>
            </a:r>
            <a:r>
              <a:rPr lang="es-ES" sz="2800" dirty="0">
                <a:solidFill>
                  <a:srgbClr val="000000"/>
                </a:solidFill>
                <a:latin typeface="Roboto"/>
                <a:ea typeface="Roboto"/>
                <a:cs typeface="Roboto"/>
                <a:sym typeface="Roboto"/>
              </a:rPr>
              <a:t>() </a:t>
            </a:r>
          </a:p>
          <a:p>
            <a:pPr algn="just">
              <a:spcBef>
                <a:spcPts val="500"/>
              </a:spcBef>
              <a:spcAft>
                <a:spcPts val="500"/>
              </a:spcAft>
            </a:pPr>
            <a:r>
              <a:rPr lang="es-ES" sz="2800" dirty="0">
                <a:solidFill>
                  <a:srgbClr val="000000"/>
                </a:solidFill>
                <a:latin typeface="Roboto"/>
                <a:ea typeface="Roboto"/>
                <a:cs typeface="Roboto"/>
                <a:sym typeface="Roboto"/>
              </a:rPr>
              <a:t>    </a:t>
            </a:r>
            <a:r>
              <a:rPr lang="es-ES" sz="2800" b="1" dirty="0">
                <a:solidFill>
                  <a:srgbClr val="000000"/>
                </a:solidFill>
                <a:latin typeface="Roboto"/>
                <a:ea typeface="Roboto"/>
                <a:cs typeface="Roboto"/>
                <a:sym typeface="Roboto"/>
              </a:rPr>
              <a:t>6.</a:t>
            </a:r>
            <a:r>
              <a:rPr lang="es-ES" sz="2800" dirty="0">
                <a:solidFill>
                  <a:srgbClr val="000000"/>
                </a:solidFill>
                <a:latin typeface="Roboto"/>
                <a:ea typeface="Roboto"/>
                <a:cs typeface="Roboto"/>
                <a:sym typeface="Roboto"/>
              </a:rPr>
              <a:t> </a:t>
            </a:r>
            <a:r>
              <a:rPr lang="es-ES" sz="2800" dirty="0" err="1">
                <a:solidFill>
                  <a:srgbClr val="000000"/>
                </a:solidFill>
                <a:latin typeface="Roboto"/>
                <a:ea typeface="Roboto"/>
                <a:cs typeface="Roboto"/>
                <a:sym typeface="Roboto"/>
              </a:rPr>
              <a:t>Actualizar_Feromonas</a:t>
            </a:r>
            <a:r>
              <a:rPr lang="es-ES" sz="2800" dirty="0">
                <a:solidFill>
                  <a:srgbClr val="000000"/>
                </a:solidFill>
                <a:latin typeface="Roboto"/>
                <a:ea typeface="Roboto"/>
                <a:cs typeface="Roboto"/>
                <a:sym typeface="Roboto"/>
              </a:rPr>
              <a:t>() </a:t>
            </a:r>
          </a:p>
          <a:p>
            <a:pPr algn="just">
              <a:spcBef>
                <a:spcPts val="500"/>
              </a:spcBef>
              <a:spcAft>
                <a:spcPts val="500"/>
              </a:spcAft>
            </a:pPr>
            <a:r>
              <a:rPr lang="es-ES" sz="2800" dirty="0">
                <a:solidFill>
                  <a:srgbClr val="000000"/>
                </a:solidFill>
                <a:latin typeface="Roboto"/>
                <a:ea typeface="Roboto"/>
                <a:cs typeface="Roboto"/>
                <a:sym typeface="Roboto"/>
              </a:rPr>
              <a:t>    </a:t>
            </a:r>
            <a:r>
              <a:rPr lang="es-ES" sz="2800" b="1" dirty="0">
                <a:solidFill>
                  <a:srgbClr val="000000"/>
                </a:solidFill>
                <a:latin typeface="Roboto"/>
                <a:ea typeface="Roboto"/>
                <a:cs typeface="Roboto"/>
                <a:sym typeface="Roboto"/>
              </a:rPr>
              <a:t>7.</a:t>
            </a:r>
            <a:r>
              <a:rPr lang="es-ES" sz="2800" dirty="0">
                <a:solidFill>
                  <a:srgbClr val="000000"/>
                </a:solidFill>
                <a:latin typeface="Roboto"/>
                <a:ea typeface="Roboto"/>
                <a:cs typeface="Roboto"/>
                <a:sym typeface="Roboto"/>
              </a:rPr>
              <a:t> Actualizar </a:t>
            </a:r>
            <a:r>
              <a:rPr lang="es-ES" sz="2800" dirty="0" err="1">
                <a:solidFill>
                  <a:srgbClr val="000000"/>
                </a:solidFill>
                <a:latin typeface="Roboto"/>
                <a:ea typeface="Roboto"/>
                <a:cs typeface="Roboto"/>
                <a:sym typeface="Roboto"/>
              </a:rPr>
              <a:t>mejor_solucion</a:t>
            </a:r>
            <a:r>
              <a:rPr lang="es-ES" sz="2800" dirty="0">
                <a:solidFill>
                  <a:srgbClr val="000000"/>
                </a:solidFill>
                <a:latin typeface="Roboto"/>
                <a:ea typeface="Roboto"/>
                <a:cs typeface="Roboto"/>
                <a:sym typeface="Roboto"/>
              </a:rPr>
              <a:t> si se encontró una mejor </a:t>
            </a:r>
          </a:p>
          <a:p>
            <a:pPr algn="just">
              <a:spcBef>
                <a:spcPts val="500"/>
              </a:spcBef>
              <a:spcAft>
                <a:spcPts val="500"/>
              </a:spcAft>
            </a:pPr>
            <a:r>
              <a:rPr lang="es-ES" sz="2800" b="1" dirty="0">
                <a:solidFill>
                  <a:srgbClr val="000000"/>
                </a:solidFill>
                <a:latin typeface="Roboto"/>
                <a:ea typeface="Roboto"/>
                <a:cs typeface="Roboto"/>
                <a:sym typeface="Roboto"/>
              </a:rPr>
              <a:t>8. </a:t>
            </a:r>
            <a:r>
              <a:rPr lang="es-ES" sz="2800" dirty="0">
                <a:solidFill>
                  <a:srgbClr val="000000"/>
                </a:solidFill>
                <a:latin typeface="Roboto"/>
                <a:ea typeface="Roboto"/>
                <a:cs typeface="Roboto"/>
                <a:sym typeface="Roboto"/>
              </a:rPr>
              <a:t>Retornar </a:t>
            </a:r>
            <a:r>
              <a:rPr lang="es-ES" sz="2800" dirty="0" err="1">
                <a:solidFill>
                  <a:srgbClr val="000000"/>
                </a:solidFill>
                <a:latin typeface="Roboto"/>
                <a:ea typeface="Roboto"/>
                <a:cs typeface="Roboto"/>
                <a:sym typeface="Roboto"/>
              </a:rPr>
              <a:t>mejor_solucion</a:t>
            </a:r>
            <a:r>
              <a:rPr lang="es-ES" sz="2800" dirty="0">
                <a:solidFill>
                  <a:srgbClr val="000000"/>
                </a:solidFill>
                <a:latin typeface="Roboto"/>
                <a:ea typeface="Roboto"/>
                <a:cs typeface="Roboto"/>
                <a:sym typeface="Roboto"/>
              </a:rPr>
              <a:t> </a:t>
            </a:r>
            <a:endParaRPr lang="es-ES_tradnl" sz="2800"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916808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4" name="Freeform 4"/>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6" name="TextBox 6"/>
          <p:cNvSpPr txBox="1"/>
          <p:nvPr/>
        </p:nvSpPr>
        <p:spPr>
          <a:xfrm>
            <a:off x="8411190" y="4909584"/>
            <a:ext cx="13143221" cy="923330"/>
          </a:xfrm>
          <a:prstGeom prst="rect">
            <a:avLst/>
          </a:prstGeom>
        </p:spPr>
        <p:txBody>
          <a:bodyPr wrap="square" lIns="0" tIns="0" rIns="0" bIns="0" rtlCol="0" anchor="t">
            <a:spAutoFit/>
          </a:bodyPr>
          <a:lstStyle/>
          <a:p>
            <a:pPr algn="ctr"/>
            <a:r>
              <a:rPr lang="en-US" sz="6000" b="1" dirty="0" err="1">
                <a:solidFill>
                  <a:srgbClr val="0A2F40"/>
                </a:solidFill>
                <a:latin typeface="Aptos" panose="020B0004020202020204" pitchFamily="34" charset="0"/>
                <a:ea typeface="Alatsi"/>
                <a:cs typeface="Alatsi"/>
                <a:sym typeface="Alatsi"/>
              </a:rPr>
              <a:t>Pseudocódigo</a:t>
            </a:r>
            <a:endParaRPr lang="en-US" sz="6000" dirty="0">
              <a:solidFill>
                <a:srgbClr val="000000"/>
              </a:solidFill>
              <a:latin typeface="Alatsi"/>
              <a:ea typeface="Alatsi"/>
              <a:cs typeface="Alatsi"/>
              <a:sym typeface="Alatsi"/>
            </a:endParaRPr>
          </a:p>
        </p:txBody>
      </p:sp>
      <p:sp>
        <p:nvSpPr>
          <p:cNvPr id="2" name="TextBox 2">
            <a:extLst>
              <a:ext uri="{FF2B5EF4-FFF2-40B4-BE49-F238E27FC236}">
                <a16:creationId xmlns:a16="http://schemas.microsoft.com/office/drawing/2014/main" id="{AD3EC043-17D6-0B5D-53F0-F7170294AD85}"/>
              </a:ext>
            </a:extLst>
          </p:cNvPr>
          <p:cNvSpPr txBox="1"/>
          <p:nvPr/>
        </p:nvSpPr>
        <p:spPr>
          <a:xfrm>
            <a:off x="1066800" y="780248"/>
            <a:ext cx="11506200" cy="8258671"/>
          </a:xfrm>
          <a:prstGeom prst="rect">
            <a:avLst/>
          </a:prstGeom>
        </p:spPr>
        <p:txBody>
          <a:bodyPr wrap="square" lIns="0" tIns="0" rIns="0" bIns="0" rtlCol="0" anchor="t">
            <a:spAutoFit/>
          </a:bodyPr>
          <a:lstStyle/>
          <a:p>
            <a:pPr algn="just">
              <a:spcBef>
                <a:spcPts val="500"/>
              </a:spcBef>
              <a:spcAft>
                <a:spcPts val="500"/>
              </a:spcAft>
            </a:pPr>
            <a:r>
              <a:rPr lang="es-ES" sz="2800" b="1" dirty="0">
                <a:solidFill>
                  <a:srgbClr val="000000"/>
                </a:solidFill>
                <a:latin typeface="Roboto"/>
                <a:ea typeface="Roboto"/>
                <a:cs typeface="Roboto"/>
                <a:sym typeface="Roboto"/>
              </a:rPr>
              <a:t>Subrutina: </a:t>
            </a:r>
            <a:r>
              <a:rPr lang="es-ES" sz="2800" dirty="0" err="1">
                <a:solidFill>
                  <a:srgbClr val="000000"/>
                </a:solidFill>
                <a:latin typeface="Roboto"/>
                <a:ea typeface="Roboto"/>
                <a:cs typeface="Roboto"/>
                <a:sym typeface="Roboto"/>
              </a:rPr>
              <a:t>Construir_Solucion</a:t>
            </a:r>
            <a:r>
              <a:rPr lang="es-ES" sz="2800" dirty="0">
                <a:solidFill>
                  <a:srgbClr val="000000"/>
                </a:solidFill>
                <a:latin typeface="Roboto"/>
                <a:ea typeface="Roboto"/>
                <a:cs typeface="Roboto"/>
                <a:sym typeface="Roboto"/>
              </a:rPr>
              <a:t>() </a:t>
            </a:r>
          </a:p>
          <a:p>
            <a:pPr algn="just">
              <a:spcBef>
                <a:spcPts val="500"/>
              </a:spcBef>
              <a:spcAft>
                <a:spcPts val="500"/>
              </a:spcAft>
            </a:pPr>
            <a:endParaRPr lang="es-ES" sz="2800" dirty="0">
              <a:solidFill>
                <a:srgbClr val="000000"/>
              </a:solidFill>
              <a:latin typeface="Roboto"/>
              <a:ea typeface="Roboto"/>
              <a:cs typeface="Roboto"/>
              <a:sym typeface="Roboto"/>
            </a:endParaRPr>
          </a:p>
          <a:p>
            <a:pPr algn="just">
              <a:spcBef>
                <a:spcPts val="500"/>
              </a:spcBef>
              <a:spcAft>
                <a:spcPts val="500"/>
              </a:spcAft>
            </a:pPr>
            <a:r>
              <a:rPr lang="es-ES" sz="2800" b="1" dirty="0">
                <a:solidFill>
                  <a:srgbClr val="000000"/>
                </a:solidFill>
                <a:latin typeface="Roboto"/>
                <a:ea typeface="Roboto"/>
                <a:cs typeface="Roboto"/>
                <a:sym typeface="Roboto"/>
              </a:rPr>
              <a:t>1.</a:t>
            </a:r>
            <a:r>
              <a:rPr lang="es-ES" sz="2800" dirty="0">
                <a:solidFill>
                  <a:srgbClr val="000000"/>
                </a:solidFill>
                <a:latin typeface="Roboto"/>
                <a:ea typeface="Roboto"/>
                <a:cs typeface="Roboto"/>
                <a:sym typeface="Roboto"/>
              </a:rPr>
              <a:t> Inicializar solución vacía </a:t>
            </a:r>
          </a:p>
          <a:p>
            <a:pPr algn="just">
              <a:spcBef>
                <a:spcPts val="500"/>
              </a:spcBef>
              <a:spcAft>
                <a:spcPts val="500"/>
              </a:spcAft>
            </a:pPr>
            <a:r>
              <a:rPr lang="es-ES" sz="2800" b="1" dirty="0">
                <a:solidFill>
                  <a:srgbClr val="000000"/>
                </a:solidFill>
                <a:latin typeface="Roboto"/>
                <a:ea typeface="Roboto"/>
                <a:cs typeface="Roboto"/>
                <a:sym typeface="Roboto"/>
              </a:rPr>
              <a:t>2.</a:t>
            </a:r>
            <a:r>
              <a:rPr lang="es-ES" sz="2800" dirty="0">
                <a:solidFill>
                  <a:srgbClr val="000000"/>
                </a:solidFill>
                <a:latin typeface="Roboto"/>
                <a:ea typeface="Roboto"/>
                <a:cs typeface="Roboto"/>
                <a:sym typeface="Roboto"/>
              </a:rPr>
              <a:t> Mientras existan nodos sin visitar: </a:t>
            </a:r>
          </a:p>
          <a:p>
            <a:pPr algn="just">
              <a:spcBef>
                <a:spcPts val="500"/>
              </a:spcBef>
              <a:spcAft>
                <a:spcPts val="500"/>
              </a:spcAft>
            </a:pPr>
            <a:r>
              <a:rPr lang="es-ES" sz="2800" dirty="0">
                <a:solidFill>
                  <a:srgbClr val="000000"/>
                </a:solidFill>
                <a:latin typeface="Roboto"/>
                <a:ea typeface="Roboto"/>
                <a:cs typeface="Roboto"/>
                <a:sym typeface="Roboto"/>
              </a:rPr>
              <a:t>    </a:t>
            </a:r>
            <a:r>
              <a:rPr lang="es-ES" sz="2800" b="1" dirty="0">
                <a:solidFill>
                  <a:srgbClr val="000000"/>
                </a:solidFill>
                <a:latin typeface="Roboto"/>
                <a:ea typeface="Roboto"/>
                <a:cs typeface="Roboto"/>
                <a:sym typeface="Roboto"/>
              </a:rPr>
              <a:t>3.</a:t>
            </a:r>
            <a:r>
              <a:rPr lang="es-ES" sz="2800" dirty="0">
                <a:solidFill>
                  <a:srgbClr val="000000"/>
                </a:solidFill>
                <a:latin typeface="Roboto"/>
                <a:ea typeface="Roboto"/>
                <a:cs typeface="Roboto"/>
                <a:sym typeface="Roboto"/>
              </a:rPr>
              <a:t> Iniciar nueva ruta desde el depósito </a:t>
            </a:r>
          </a:p>
          <a:p>
            <a:pPr algn="just">
              <a:spcBef>
                <a:spcPts val="500"/>
              </a:spcBef>
              <a:spcAft>
                <a:spcPts val="500"/>
              </a:spcAft>
            </a:pPr>
            <a:r>
              <a:rPr lang="es-ES" sz="2800" dirty="0">
                <a:solidFill>
                  <a:srgbClr val="000000"/>
                </a:solidFill>
                <a:latin typeface="Roboto"/>
                <a:ea typeface="Roboto"/>
                <a:cs typeface="Roboto"/>
                <a:sym typeface="Roboto"/>
              </a:rPr>
              <a:t>    </a:t>
            </a:r>
            <a:r>
              <a:rPr lang="es-ES" sz="2800" b="1" dirty="0">
                <a:solidFill>
                  <a:srgbClr val="000000"/>
                </a:solidFill>
                <a:latin typeface="Roboto"/>
                <a:ea typeface="Roboto"/>
                <a:cs typeface="Roboto"/>
                <a:sym typeface="Roboto"/>
              </a:rPr>
              <a:t>4.</a:t>
            </a:r>
            <a:r>
              <a:rPr lang="es-ES" sz="2800" dirty="0">
                <a:solidFill>
                  <a:srgbClr val="000000"/>
                </a:solidFill>
                <a:latin typeface="Roboto"/>
                <a:ea typeface="Roboto"/>
                <a:cs typeface="Roboto"/>
                <a:sym typeface="Roboto"/>
              </a:rPr>
              <a:t> Mientras se puedan añadir nodos a la ruta actual: </a:t>
            </a:r>
          </a:p>
          <a:p>
            <a:pPr algn="just">
              <a:spcBef>
                <a:spcPts val="500"/>
              </a:spcBef>
              <a:spcAft>
                <a:spcPts val="500"/>
              </a:spcAft>
            </a:pPr>
            <a:r>
              <a:rPr lang="es-ES" sz="2800" dirty="0">
                <a:solidFill>
                  <a:srgbClr val="000000"/>
                </a:solidFill>
                <a:latin typeface="Roboto"/>
                <a:ea typeface="Roboto"/>
                <a:cs typeface="Roboto"/>
                <a:sym typeface="Roboto"/>
              </a:rPr>
              <a:t>        </a:t>
            </a:r>
            <a:r>
              <a:rPr lang="es-ES" sz="2800" b="1" dirty="0">
                <a:solidFill>
                  <a:srgbClr val="000000"/>
                </a:solidFill>
                <a:latin typeface="Roboto"/>
                <a:ea typeface="Roboto"/>
                <a:cs typeface="Roboto"/>
                <a:sym typeface="Roboto"/>
              </a:rPr>
              <a:t>5.</a:t>
            </a:r>
            <a:r>
              <a:rPr lang="es-ES" sz="2800" dirty="0">
                <a:solidFill>
                  <a:srgbClr val="000000"/>
                </a:solidFill>
                <a:latin typeface="Roboto"/>
                <a:ea typeface="Roboto"/>
                <a:cs typeface="Roboto"/>
                <a:sym typeface="Roboto"/>
              </a:rPr>
              <a:t> </a:t>
            </a:r>
            <a:r>
              <a:rPr lang="es-ES" sz="2800" dirty="0" err="1">
                <a:solidFill>
                  <a:srgbClr val="000000"/>
                </a:solidFill>
                <a:latin typeface="Roboto"/>
                <a:ea typeface="Roboto"/>
                <a:cs typeface="Roboto"/>
                <a:sym typeface="Roboto"/>
              </a:rPr>
              <a:t>Generar_Lista_Candidatos</a:t>
            </a:r>
            <a:r>
              <a:rPr lang="es-ES" sz="2800" dirty="0">
                <a:solidFill>
                  <a:srgbClr val="000000"/>
                </a:solidFill>
                <a:latin typeface="Roboto"/>
                <a:ea typeface="Roboto"/>
                <a:cs typeface="Roboto"/>
                <a:sym typeface="Roboto"/>
              </a:rPr>
              <a:t>() </a:t>
            </a:r>
          </a:p>
          <a:p>
            <a:pPr algn="just">
              <a:spcBef>
                <a:spcPts val="500"/>
              </a:spcBef>
              <a:spcAft>
                <a:spcPts val="500"/>
              </a:spcAft>
            </a:pPr>
            <a:r>
              <a:rPr lang="es-ES" sz="2800" dirty="0">
                <a:solidFill>
                  <a:srgbClr val="000000"/>
                </a:solidFill>
                <a:latin typeface="Roboto"/>
                <a:ea typeface="Roboto"/>
                <a:cs typeface="Roboto"/>
                <a:sym typeface="Roboto"/>
              </a:rPr>
              <a:t>        </a:t>
            </a:r>
            <a:r>
              <a:rPr lang="es-ES" sz="2800" b="1" dirty="0">
                <a:solidFill>
                  <a:srgbClr val="000000"/>
                </a:solidFill>
                <a:latin typeface="Roboto"/>
                <a:ea typeface="Roboto"/>
                <a:cs typeface="Roboto"/>
                <a:sym typeface="Roboto"/>
              </a:rPr>
              <a:t>6.</a:t>
            </a:r>
            <a:r>
              <a:rPr lang="es-ES" sz="2800" dirty="0">
                <a:solidFill>
                  <a:srgbClr val="000000"/>
                </a:solidFill>
                <a:latin typeface="Roboto"/>
                <a:ea typeface="Roboto"/>
                <a:cs typeface="Roboto"/>
                <a:sym typeface="Roboto"/>
              </a:rPr>
              <a:t> Si </a:t>
            </a:r>
            <a:r>
              <a:rPr lang="es-ES" sz="2800" dirty="0" err="1">
                <a:solidFill>
                  <a:srgbClr val="000000"/>
                </a:solidFill>
                <a:latin typeface="Roboto"/>
                <a:ea typeface="Roboto"/>
                <a:cs typeface="Roboto"/>
                <a:sym typeface="Roboto"/>
              </a:rPr>
              <a:t>lista_candidatos</a:t>
            </a:r>
            <a:r>
              <a:rPr lang="es-ES" sz="2800" dirty="0">
                <a:solidFill>
                  <a:srgbClr val="000000"/>
                </a:solidFill>
                <a:latin typeface="Roboto"/>
                <a:ea typeface="Roboto"/>
                <a:cs typeface="Roboto"/>
                <a:sym typeface="Roboto"/>
              </a:rPr>
              <a:t> no está vacía: </a:t>
            </a:r>
          </a:p>
          <a:p>
            <a:pPr algn="just">
              <a:spcBef>
                <a:spcPts val="500"/>
              </a:spcBef>
              <a:spcAft>
                <a:spcPts val="500"/>
              </a:spcAft>
            </a:pPr>
            <a:r>
              <a:rPr lang="es-ES" sz="2800" dirty="0">
                <a:solidFill>
                  <a:srgbClr val="000000"/>
                </a:solidFill>
                <a:latin typeface="Roboto"/>
                <a:ea typeface="Roboto"/>
                <a:cs typeface="Roboto"/>
                <a:sym typeface="Roboto"/>
              </a:rPr>
              <a:t>            </a:t>
            </a:r>
            <a:r>
              <a:rPr lang="es-ES" sz="2800" b="1" dirty="0">
                <a:solidFill>
                  <a:srgbClr val="000000"/>
                </a:solidFill>
                <a:latin typeface="Roboto"/>
                <a:ea typeface="Roboto"/>
                <a:cs typeface="Roboto"/>
                <a:sym typeface="Roboto"/>
              </a:rPr>
              <a:t>7.</a:t>
            </a:r>
            <a:r>
              <a:rPr lang="es-ES" sz="2800" dirty="0">
                <a:solidFill>
                  <a:srgbClr val="000000"/>
                </a:solidFill>
                <a:latin typeface="Roboto"/>
                <a:ea typeface="Roboto"/>
                <a:cs typeface="Roboto"/>
                <a:sym typeface="Roboto"/>
              </a:rPr>
              <a:t> </a:t>
            </a:r>
            <a:r>
              <a:rPr lang="es-ES" sz="2800" dirty="0" err="1">
                <a:solidFill>
                  <a:srgbClr val="000000"/>
                </a:solidFill>
                <a:latin typeface="Roboto"/>
                <a:ea typeface="Roboto"/>
                <a:cs typeface="Roboto"/>
                <a:sym typeface="Roboto"/>
              </a:rPr>
              <a:t>Seleccionar_Siguiente_Nodo</a:t>
            </a:r>
            <a:r>
              <a:rPr lang="es-ES" sz="2800" dirty="0">
                <a:solidFill>
                  <a:srgbClr val="000000"/>
                </a:solidFill>
                <a:latin typeface="Roboto"/>
                <a:ea typeface="Roboto"/>
                <a:cs typeface="Roboto"/>
                <a:sym typeface="Roboto"/>
              </a:rPr>
              <a:t>() </a:t>
            </a:r>
          </a:p>
          <a:p>
            <a:pPr algn="just">
              <a:spcBef>
                <a:spcPts val="500"/>
              </a:spcBef>
              <a:spcAft>
                <a:spcPts val="500"/>
              </a:spcAft>
            </a:pPr>
            <a:r>
              <a:rPr lang="es-ES" sz="2800" dirty="0">
                <a:solidFill>
                  <a:srgbClr val="000000"/>
                </a:solidFill>
                <a:latin typeface="Roboto"/>
                <a:ea typeface="Roboto"/>
                <a:cs typeface="Roboto"/>
                <a:sym typeface="Roboto"/>
              </a:rPr>
              <a:t>            </a:t>
            </a:r>
            <a:r>
              <a:rPr lang="es-ES" sz="2800" b="1" dirty="0">
                <a:solidFill>
                  <a:srgbClr val="000000"/>
                </a:solidFill>
                <a:latin typeface="Roboto"/>
                <a:ea typeface="Roboto"/>
                <a:cs typeface="Roboto"/>
                <a:sym typeface="Roboto"/>
              </a:rPr>
              <a:t>8.</a:t>
            </a:r>
            <a:r>
              <a:rPr lang="es-ES" sz="2800" dirty="0">
                <a:solidFill>
                  <a:srgbClr val="000000"/>
                </a:solidFill>
                <a:latin typeface="Roboto"/>
                <a:ea typeface="Roboto"/>
                <a:cs typeface="Roboto"/>
                <a:sym typeface="Roboto"/>
              </a:rPr>
              <a:t> Añadir nodo seleccionado a la ruta </a:t>
            </a:r>
          </a:p>
          <a:p>
            <a:pPr algn="just">
              <a:spcBef>
                <a:spcPts val="500"/>
              </a:spcBef>
              <a:spcAft>
                <a:spcPts val="500"/>
              </a:spcAft>
            </a:pPr>
            <a:r>
              <a:rPr lang="es-ES" sz="2800" dirty="0">
                <a:solidFill>
                  <a:srgbClr val="000000"/>
                </a:solidFill>
                <a:latin typeface="Roboto"/>
                <a:ea typeface="Roboto"/>
                <a:cs typeface="Roboto"/>
                <a:sym typeface="Roboto"/>
              </a:rPr>
              <a:t>            </a:t>
            </a:r>
            <a:r>
              <a:rPr lang="es-ES" sz="2800" b="1" dirty="0">
                <a:solidFill>
                  <a:srgbClr val="000000"/>
                </a:solidFill>
                <a:latin typeface="Roboto"/>
                <a:ea typeface="Roboto"/>
                <a:cs typeface="Roboto"/>
                <a:sym typeface="Roboto"/>
              </a:rPr>
              <a:t>9.</a:t>
            </a:r>
            <a:r>
              <a:rPr lang="es-ES" sz="2800" dirty="0">
                <a:solidFill>
                  <a:srgbClr val="000000"/>
                </a:solidFill>
                <a:latin typeface="Roboto"/>
                <a:ea typeface="Roboto"/>
                <a:cs typeface="Roboto"/>
                <a:sym typeface="Roboto"/>
              </a:rPr>
              <a:t> Actualizar tiempo y carga del vehículo </a:t>
            </a:r>
          </a:p>
          <a:p>
            <a:pPr algn="just">
              <a:spcBef>
                <a:spcPts val="500"/>
              </a:spcBef>
              <a:spcAft>
                <a:spcPts val="500"/>
              </a:spcAft>
            </a:pPr>
            <a:r>
              <a:rPr lang="es-ES" sz="2800" dirty="0">
                <a:solidFill>
                  <a:srgbClr val="000000"/>
                </a:solidFill>
                <a:latin typeface="Roboto"/>
                <a:ea typeface="Roboto"/>
                <a:cs typeface="Roboto"/>
                <a:sym typeface="Roboto"/>
              </a:rPr>
              <a:t>        </a:t>
            </a:r>
            <a:r>
              <a:rPr lang="es-ES" sz="2800" b="1" dirty="0">
                <a:solidFill>
                  <a:srgbClr val="000000"/>
                </a:solidFill>
                <a:latin typeface="Roboto"/>
                <a:ea typeface="Roboto"/>
                <a:cs typeface="Roboto"/>
                <a:sym typeface="Roboto"/>
              </a:rPr>
              <a:t>10.</a:t>
            </a:r>
            <a:r>
              <a:rPr lang="es-ES" sz="2800" dirty="0">
                <a:solidFill>
                  <a:srgbClr val="000000"/>
                </a:solidFill>
                <a:latin typeface="Roboto"/>
                <a:ea typeface="Roboto"/>
                <a:cs typeface="Roboto"/>
                <a:sym typeface="Roboto"/>
              </a:rPr>
              <a:t> Si no:</a:t>
            </a:r>
          </a:p>
          <a:p>
            <a:pPr algn="just">
              <a:spcBef>
                <a:spcPts val="500"/>
              </a:spcBef>
              <a:spcAft>
                <a:spcPts val="500"/>
              </a:spcAft>
            </a:pPr>
            <a:r>
              <a:rPr lang="es-ES" sz="2800" dirty="0">
                <a:solidFill>
                  <a:srgbClr val="000000"/>
                </a:solidFill>
                <a:latin typeface="Roboto"/>
                <a:ea typeface="Roboto"/>
                <a:cs typeface="Roboto"/>
                <a:sym typeface="Roboto"/>
              </a:rPr>
              <a:t>            </a:t>
            </a:r>
            <a:r>
              <a:rPr lang="es-ES" sz="2800" b="1" dirty="0">
                <a:solidFill>
                  <a:srgbClr val="000000"/>
                </a:solidFill>
                <a:latin typeface="Roboto"/>
                <a:ea typeface="Roboto"/>
                <a:cs typeface="Roboto"/>
                <a:sym typeface="Roboto"/>
              </a:rPr>
              <a:t>11.</a:t>
            </a:r>
            <a:r>
              <a:rPr lang="es-ES" sz="2800" dirty="0">
                <a:solidFill>
                  <a:srgbClr val="000000"/>
                </a:solidFill>
                <a:latin typeface="Roboto"/>
                <a:ea typeface="Roboto"/>
                <a:cs typeface="Roboto"/>
                <a:sym typeface="Roboto"/>
              </a:rPr>
              <a:t> Terminar ruta actual y volver al depósito </a:t>
            </a:r>
          </a:p>
          <a:p>
            <a:pPr algn="just">
              <a:spcBef>
                <a:spcPts val="500"/>
              </a:spcBef>
              <a:spcAft>
                <a:spcPts val="500"/>
              </a:spcAft>
            </a:pPr>
            <a:r>
              <a:rPr lang="es-ES" sz="2800" dirty="0">
                <a:solidFill>
                  <a:srgbClr val="000000"/>
                </a:solidFill>
                <a:latin typeface="Roboto"/>
                <a:ea typeface="Roboto"/>
                <a:cs typeface="Roboto"/>
                <a:sym typeface="Roboto"/>
              </a:rPr>
              <a:t>    </a:t>
            </a:r>
            <a:r>
              <a:rPr lang="es-ES" sz="2800" b="1" dirty="0">
                <a:solidFill>
                  <a:srgbClr val="000000"/>
                </a:solidFill>
                <a:latin typeface="Roboto"/>
                <a:ea typeface="Roboto"/>
                <a:cs typeface="Roboto"/>
                <a:sym typeface="Roboto"/>
              </a:rPr>
              <a:t>12.</a:t>
            </a:r>
            <a:r>
              <a:rPr lang="es-ES" sz="2800" dirty="0">
                <a:solidFill>
                  <a:srgbClr val="000000"/>
                </a:solidFill>
                <a:latin typeface="Roboto"/>
                <a:ea typeface="Roboto"/>
                <a:cs typeface="Roboto"/>
                <a:sym typeface="Roboto"/>
              </a:rPr>
              <a:t> Añadir ruta completa a la solución </a:t>
            </a:r>
          </a:p>
          <a:p>
            <a:pPr algn="just">
              <a:spcBef>
                <a:spcPts val="500"/>
              </a:spcBef>
              <a:spcAft>
                <a:spcPts val="500"/>
              </a:spcAft>
            </a:pPr>
            <a:r>
              <a:rPr lang="es-ES" sz="2800" b="1" dirty="0">
                <a:solidFill>
                  <a:srgbClr val="000000"/>
                </a:solidFill>
                <a:latin typeface="Roboto"/>
                <a:ea typeface="Roboto"/>
                <a:cs typeface="Roboto"/>
                <a:sym typeface="Roboto"/>
              </a:rPr>
              <a:t>13.</a:t>
            </a:r>
            <a:r>
              <a:rPr lang="es-ES" sz="2800" dirty="0">
                <a:solidFill>
                  <a:srgbClr val="000000"/>
                </a:solidFill>
                <a:latin typeface="Roboto"/>
                <a:ea typeface="Roboto"/>
                <a:cs typeface="Roboto"/>
                <a:sym typeface="Roboto"/>
              </a:rPr>
              <a:t> Retornar solución construida </a:t>
            </a:r>
          </a:p>
        </p:txBody>
      </p:sp>
    </p:spTree>
    <p:extLst>
      <p:ext uri="{BB962C8B-B14F-4D97-AF65-F5344CB8AC3E}">
        <p14:creationId xmlns:p14="http://schemas.microsoft.com/office/powerpoint/2010/main" val="2370975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4" name="Freeform 4"/>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6" name="TextBox 6"/>
          <p:cNvSpPr txBox="1"/>
          <p:nvPr/>
        </p:nvSpPr>
        <p:spPr>
          <a:xfrm>
            <a:off x="8411190" y="4909584"/>
            <a:ext cx="13143221" cy="923330"/>
          </a:xfrm>
          <a:prstGeom prst="rect">
            <a:avLst/>
          </a:prstGeom>
        </p:spPr>
        <p:txBody>
          <a:bodyPr wrap="square" lIns="0" tIns="0" rIns="0" bIns="0" rtlCol="0" anchor="t">
            <a:spAutoFit/>
          </a:bodyPr>
          <a:lstStyle/>
          <a:p>
            <a:pPr algn="ctr"/>
            <a:r>
              <a:rPr lang="en-US" sz="6000" b="1" dirty="0" err="1">
                <a:solidFill>
                  <a:srgbClr val="0A2F40"/>
                </a:solidFill>
                <a:latin typeface="Aptos" panose="020B0004020202020204" pitchFamily="34" charset="0"/>
                <a:ea typeface="Alatsi"/>
                <a:cs typeface="Alatsi"/>
                <a:sym typeface="Alatsi"/>
              </a:rPr>
              <a:t>Pseudocódigo</a:t>
            </a:r>
            <a:endParaRPr lang="en-US" sz="6000" dirty="0">
              <a:solidFill>
                <a:srgbClr val="000000"/>
              </a:solidFill>
              <a:latin typeface="Alatsi"/>
              <a:ea typeface="Alatsi"/>
              <a:cs typeface="Alatsi"/>
              <a:sym typeface="Alatsi"/>
            </a:endParaRPr>
          </a:p>
        </p:txBody>
      </p:sp>
      <p:sp>
        <p:nvSpPr>
          <p:cNvPr id="2" name="TextBox 2">
            <a:extLst>
              <a:ext uri="{FF2B5EF4-FFF2-40B4-BE49-F238E27FC236}">
                <a16:creationId xmlns:a16="http://schemas.microsoft.com/office/drawing/2014/main" id="{AD3EC043-17D6-0B5D-53F0-F7170294AD85}"/>
              </a:ext>
            </a:extLst>
          </p:cNvPr>
          <p:cNvSpPr txBox="1"/>
          <p:nvPr/>
        </p:nvSpPr>
        <p:spPr>
          <a:xfrm>
            <a:off x="1219200" y="455037"/>
            <a:ext cx="11506200" cy="3785652"/>
          </a:xfrm>
          <a:prstGeom prst="rect">
            <a:avLst/>
          </a:prstGeom>
        </p:spPr>
        <p:txBody>
          <a:bodyPr wrap="square" lIns="0" tIns="0" rIns="0" bIns="0" rtlCol="0" anchor="t">
            <a:spAutoFit/>
          </a:bodyPr>
          <a:lstStyle/>
          <a:p>
            <a:pPr algn="just">
              <a:spcBef>
                <a:spcPts val="500"/>
              </a:spcBef>
              <a:spcAft>
                <a:spcPts val="500"/>
              </a:spcAft>
            </a:pPr>
            <a:r>
              <a:rPr lang="es-ES" sz="2800" b="1" dirty="0">
                <a:solidFill>
                  <a:srgbClr val="000000"/>
                </a:solidFill>
                <a:latin typeface="Roboto"/>
                <a:ea typeface="Roboto"/>
                <a:cs typeface="Roboto"/>
                <a:sym typeface="Roboto"/>
              </a:rPr>
              <a:t>Subrutina: </a:t>
            </a:r>
            <a:r>
              <a:rPr lang="es-ES" sz="2800" dirty="0" err="1">
                <a:solidFill>
                  <a:srgbClr val="000000"/>
                </a:solidFill>
                <a:latin typeface="Roboto"/>
                <a:ea typeface="Roboto"/>
                <a:cs typeface="Roboto"/>
                <a:sym typeface="Roboto"/>
              </a:rPr>
              <a:t>Generar_Lista_Candidatos</a:t>
            </a:r>
            <a:r>
              <a:rPr lang="es-ES" sz="2800" dirty="0">
                <a:solidFill>
                  <a:srgbClr val="000000"/>
                </a:solidFill>
                <a:latin typeface="Roboto"/>
                <a:ea typeface="Roboto"/>
                <a:cs typeface="Roboto"/>
                <a:sym typeface="Roboto"/>
              </a:rPr>
              <a:t>() </a:t>
            </a:r>
          </a:p>
          <a:p>
            <a:pPr algn="just">
              <a:spcBef>
                <a:spcPts val="500"/>
              </a:spcBef>
              <a:spcAft>
                <a:spcPts val="500"/>
              </a:spcAft>
            </a:pPr>
            <a:endParaRPr lang="es-ES" sz="2800" dirty="0">
              <a:solidFill>
                <a:srgbClr val="000000"/>
              </a:solidFill>
              <a:latin typeface="Roboto"/>
              <a:ea typeface="Roboto"/>
              <a:cs typeface="Roboto"/>
              <a:sym typeface="Roboto"/>
            </a:endParaRPr>
          </a:p>
          <a:p>
            <a:pPr algn="just">
              <a:spcBef>
                <a:spcPts val="500"/>
              </a:spcBef>
              <a:spcAft>
                <a:spcPts val="500"/>
              </a:spcAft>
            </a:pPr>
            <a:r>
              <a:rPr lang="es-ES" sz="2800" b="1" dirty="0">
                <a:solidFill>
                  <a:srgbClr val="000000"/>
                </a:solidFill>
                <a:latin typeface="Roboto"/>
                <a:ea typeface="Roboto"/>
                <a:cs typeface="Roboto"/>
                <a:sym typeface="Roboto"/>
              </a:rPr>
              <a:t>1.</a:t>
            </a:r>
            <a:r>
              <a:rPr lang="es-ES" sz="2800" dirty="0">
                <a:solidFill>
                  <a:srgbClr val="000000"/>
                </a:solidFill>
                <a:latin typeface="Roboto"/>
                <a:ea typeface="Roboto"/>
                <a:cs typeface="Roboto"/>
                <a:sym typeface="Roboto"/>
              </a:rPr>
              <a:t> Para cada nodo no visitado: </a:t>
            </a:r>
          </a:p>
          <a:p>
            <a:pPr algn="just">
              <a:spcBef>
                <a:spcPts val="500"/>
              </a:spcBef>
              <a:spcAft>
                <a:spcPts val="500"/>
              </a:spcAft>
            </a:pPr>
            <a:r>
              <a:rPr lang="es-ES" sz="2800" dirty="0">
                <a:solidFill>
                  <a:srgbClr val="000000"/>
                </a:solidFill>
                <a:latin typeface="Roboto"/>
                <a:ea typeface="Roboto"/>
                <a:cs typeface="Roboto"/>
                <a:sym typeface="Roboto"/>
              </a:rPr>
              <a:t>    </a:t>
            </a:r>
            <a:r>
              <a:rPr lang="es-ES" sz="2800" b="1" dirty="0">
                <a:solidFill>
                  <a:srgbClr val="000000"/>
                </a:solidFill>
                <a:latin typeface="Roboto"/>
                <a:ea typeface="Roboto"/>
                <a:cs typeface="Roboto"/>
                <a:sym typeface="Roboto"/>
              </a:rPr>
              <a:t>2.</a:t>
            </a:r>
            <a:r>
              <a:rPr lang="es-ES" sz="2800" dirty="0">
                <a:solidFill>
                  <a:srgbClr val="000000"/>
                </a:solidFill>
                <a:latin typeface="Roboto"/>
                <a:ea typeface="Roboto"/>
                <a:cs typeface="Roboto"/>
                <a:sym typeface="Roboto"/>
              </a:rPr>
              <a:t> Si el nodo cumple restricciones (capacidad, ventana de tiempo): </a:t>
            </a:r>
          </a:p>
          <a:p>
            <a:pPr algn="just">
              <a:spcBef>
                <a:spcPts val="500"/>
              </a:spcBef>
              <a:spcAft>
                <a:spcPts val="500"/>
              </a:spcAft>
            </a:pPr>
            <a:r>
              <a:rPr lang="es-ES" sz="2800" dirty="0">
                <a:solidFill>
                  <a:srgbClr val="000000"/>
                </a:solidFill>
                <a:latin typeface="Roboto"/>
                <a:ea typeface="Roboto"/>
                <a:cs typeface="Roboto"/>
                <a:sym typeface="Roboto"/>
              </a:rPr>
              <a:t>        </a:t>
            </a:r>
            <a:r>
              <a:rPr lang="es-ES" sz="2800" b="1" dirty="0">
                <a:solidFill>
                  <a:srgbClr val="000000"/>
                </a:solidFill>
                <a:latin typeface="Roboto"/>
                <a:ea typeface="Roboto"/>
                <a:cs typeface="Roboto"/>
                <a:sym typeface="Roboto"/>
              </a:rPr>
              <a:t>3.</a:t>
            </a:r>
            <a:r>
              <a:rPr lang="es-ES" sz="2800" dirty="0">
                <a:solidFill>
                  <a:srgbClr val="000000"/>
                </a:solidFill>
                <a:latin typeface="Roboto"/>
                <a:ea typeface="Roboto"/>
                <a:cs typeface="Roboto"/>
                <a:sym typeface="Roboto"/>
              </a:rPr>
              <a:t> Calcular probabilidad de transición </a:t>
            </a:r>
          </a:p>
          <a:p>
            <a:pPr algn="just">
              <a:spcBef>
                <a:spcPts val="500"/>
              </a:spcBef>
              <a:spcAft>
                <a:spcPts val="500"/>
              </a:spcAft>
            </a:pPr>
            <a:r>
              <a:rPr lang="es-ES" sz="2800" dirty="0">
                <a:solidFill>
                  <a:srgbClr val="000000"/>
                </a:solidFill>
                <a:latin typeface="Roboto"/>
                <a:ea typeface="Roboto"/>
                <a:cs typeface="Roboto"/>
                <a:sym typeface="Roboto"/>
              </a:rPr>
              <a:t>        </a:t>
            </a:r>
            <a:r>
              <a:rPr lang="es-ES" sz="2800" b="1" dirty="0">
                <a:solidFill>
                  <a:srgbClr val="000000"/>
                </a:solidFill>
                <a:latin typeface="Roboto"/>
                <a:ea typeface="Roboto"/>
                <a:cs typeface="Roboto"/>
                <a:sym typeface="Roboto"/>
              </a:rPr>
              <a:t>4.</a:t>
            </a:r>
            <a:r>
              <a:rPr lang="es-ES" sz="2800" dirty="0">
                <a:solidFill>
                  <a:srgbClr val="000000"/>
                </a:solidFill>
                <a:latin typeface="Roboto"/>
                <a:ea typeface="Roboto"/>
                <a:cs typeface="Roboto"/>
                <a:sym typeface="Roboto"/>
              </a:rPr>
              <a:t> Añadir nodo y su probabilidad a </a:t>
            </a:r>
            <a:r>
              <a:rPr lang="es-ES" sz="2800" dirty="0" err="1">
                <a:solidFill>
                  <a:srgbClr val="000000"/>
                </a:solidFill>
                <a:latin typeface="Roboto"/>
                <a:ea typeface="Roboto"/>
                <a:cs typeface="Roboto"/>
                <a:sym typeface="Roboto"/>
              </a:rPr>
              <a:t>lista_candidatos</a:t>
            </a:r>
            <a:r>
              <a:rPr lang="es-ES" sz="2800" dirty="0">
                <a:solidFill>
                  <a:srgbClr val="000000"/>
                </a:solidFill>
                <a:latin typeface="Roboto"/>
                <a:ea typeface="Roboto"/>
                <a:cs typeface="Roboto"/>
                <a:sym typeface="Roboto"/>
              </a:rPr>
              <a:t> </a:t>
            </a:r>
          </a:p>
          <a:p>
            <a:pPr algn="just">
              <a:spcBef>
                <a:spcPts val="500"/>
              </a:spcBef>
              <a:spcAft>
                <a:spcPts val="500"/>
              </a:spcAft>
            </a:pPr>
            <a:r>
              <a:rPr lang="es-ES" sz="2800" b="1" dirty="0">
                <a:solidFill>
                  <a:srgbClr val="000000"/>
                </a:solidFill>
                <a:latin typeface="Roboto"/>
                <a:ea typeface="Roboto"/>
                <a:cs typeface="Roboto"/>
                <a:sym typeface="Roboto"/>
              </a:rPr>
              <a:t>5.</a:t>
            </a:r>
            <a:r>
              <a:rPr lang="es-ES" sz="2800" dirty="0">
                <a:solidFill>
                  <a:srgbClr val="000000"/>
                </a:solidFill>
                <a:latin typeface="Roboto"/>
                <a:ea typeface="Roboto"/>
                <a:cs typeface="Roboto"/>
                <a:sym typeface="Roboto"/>
              </a:rPr>
              <a:t> Retornar </a:t>
            </a:r>
            <a:r>
              <a:rPr lang="es-ES" sz="2800" dirty="0" err="1">
                <a:solidFill>
                  <a:srgbClr val="000000"/>
                </a:solidFill>
                <a:latin typeface="Roboto"/>
                <a:ea typeface="Roboto"/>
                <a:cs typeface="Roboto"/>
                <a:sym typeface="Roboto"/>
              </a:rPr>
              <a:t>lista_candidatos</a:t>
            </a:r>
            <a:r>
              <a:rPr lang="es-ES" sz="2800" dirty="0">
                <a:solidFill>
                  <a:srgbClr val="000000"/>
                </a:solidFill>
                <a:latin typeface="Roboto"/>
                <a:ea typeface="Roboto"/>
                <a:cs typeface="Roboto"/>
                <a:sym typeface="Roboto"/>
              </a:rPr>
              <a:t> </a:t>
            </a:r>
          </a:p>
        </p:txBody>
      </p:sp>
      <p:sp>
        <p:nvSpPr>
          <p:cNvPr id="3" name="TextBox 2">
            <a:extLst>
              <a:ext uri="{FF2B5EF4-FFF2-40B4-BE49-F238E27FC236}">
                <a16:creationId xmlns:a16="http://schemas.microsoft.com/office/drawing/2014/main" id="{64C0E528-16FB-C1AA-DF65-BD8D987B0494}"/>
              </a:ext>
            </a:extLst>
          </p:cNvPr>
          <p:cNvSpPr txBox="1"/>
          <p:nvPr/>
        </p:nvSpPr>
        <p:spPr>
          <a:xfrm>
            <a:off x="990600" y="5087973"/>
            <a:ext cx="11506200" cy="4903907"/>
          </a:xfrm>
          <a:prstGeom prst="rect">
            <a:avLst/>
          </a:prstGeom>
        </p:spPr>
        <p:txBody>
          <a:bodyPr wrap="square" lIns="0" tIns="0" rIns="0" bIns="0" rtlCol="0" anchor="t">
            <a:spAutoFit/>
          </a:bodyPr>
          <a:lstStyle/>
          <a:p>
            <a:pPr algn="just">
              <a:spcBef>
                <a:spcPts val="500"/>
              </a:spcBef>
              <a:spcAft>
                <a:spcPts val="500"/>
              </a:spcAft>
            </a:pPr>
            <a:r>
              <a:rPr lang="es-ES" sz="2800" b="1" dirty="0">
                <a:solidFill>
                  <a:srgbClr val="000000"/>
                </a:solidFill>
                <a:latin typeface="Roboto"/>
                <a:ea typeface="Roboto"/>
                <a:cs typeface="Roboto"/>
                <a:sym typeface="Roboto"/>
              </a:rPr>
              <a:t>Subrutina: </a:t>
            </a:r>
            <a:r>
              <a:rPr lang="es-ES" sz="2800" dirty="0" err="1">
                <a:solidFill>
                  <a:srgbClr val="000000"/>
                </a:solidFill>
                <a:latin typeface="Roboto"/>
                <a:ea typeface="Roboto"/>
                <a:cs typeface="Roboto"/>
                <a:sym typeface="Roboto"/>
              </a:rPr>
              <a:t>Seleccionar_Siguiente_Nodo</a:t>
            </a:r>
            <a:r>
              <a:rPr lang="es-ES" sz="2800" dirty="0">
                <a:solidFill>
                  <a:srgbClr val="000000"/>
                </a:solidFill>
                <a:latin typeface="Roboto"/>
                <a:ea typeface="Roboto"/>
                <a:cs typeface="Roboto"/>
                <a:sym typeface="Roboto"/>
              </a:rPr>
              <a:t>() </a:t>
            </a:r>
          </a:p>
          <a:p>
            <a:pPr algn="just">
              <a:spcBef>
                <a:spcPts val="500"/>
              </a:spcBef>
              <a:spcAft>
                <a:spcPts val="500"/>
              </a:spcAft>
            </a:pPr>
            <a:endParaRPr lang="es-ES" sz="2800" dirty="0">
              <a:solidFill>
                <a:srgbClr val="000000"/>
              </a:solidFill>
              <a:latin typeface="Roboto"/>
              <a:ea typeface="Roboto"/>
              <a:cs typeface="Roboto"/>
              <a:sym typeface="Roboto"/>
            </a:endParaRPr>
          </a:p>
          <a:p>
            <a:pPr algn="just">
              <a:spcBef>
                <a:spcPts val="500"/>
              </a:spcBef>
              <a:spcAft>
                <a:spcPts val="500"/>
              </a:spcAft>
            </a:pPr>
            <a:r>
              <a:rPr lang="es-ES" sz="2800" b="1" dirty="0">
                <a:solidFill>
                  <a:srgbClr val="000000"/>
                </a:solidFill>
                <a:latin typeface="Roboto"/>
                <a:ea typeface="Roboto"/>
                <a:cs typeface="Roboto"/>
                <a:sym typeface="Roboto"/>
              </a:rPr>
              <a:t>1.</a:t>
            </a:r>
            <a:r>
              <a:rPr lang="es-ES" sz="2800" dirty="0">
                <a:solidFill>
                  <a:srgbClr val="000000"/>
                </a:solidFill>
                <a:latin typeface="Roboto"/>
                <a:ea typeface="Roboto"/>
                <a:cs typeface="Roboto"/>
                <a:sym typeface="Roboto"/>
              </a:rPr>
              <a:t> Calcular suma total de probabilidades en </a:t>
            </a:r>
            <a:r>
              <a:rPr lang="es-ES" sz="2800" dirty="0" err="1">
                <a:solidFill>
                  <a:srgbClr val="000000"/>
                </a:solidFill>
                <a:latin typeface="Roboto"/>
                <a:ea typeface="Roboto"/>
                <a:cs typeface="Roboto"/>
                <a:sym typeface="Roboto"/>
              </a:rPr>
              <a:t>lista_candidatos</a:t>
            </a:r>
            <a:r>
              <a:rPr lang="es-ES" sz="2800" dirty="0">
                <a:solidFill>
                  <a:srgbClr val="000000"/>
                </a:solidFill>
                <a:latin typeface="Roboto"/>
                <a:ea typeface="Roboto"/>
                <a:cs typeface="Roboto"/>
                <a:sym typeface="Roboto"/>
              </a:rPr>
              <a:t> </a:t>
            </a:r>
          </a:p>
          <a:p>
            <a:pPr algn="just">
              <a:spcBef>
                <a:spcPts val="500"/>
              </a:spcBef>
              <a:spcAft>
                <a:spcPts val="500"/>
              </a:spcAft>
            </a:pPr>
            <a:r>
              <a:rPr lang="es-ES" sz="2800" b="1" dirty="0">
                <a:solidFill>
                  <a:srgbClr val="000000"/>
                </a:solidFill>
                <a:latin typeface="Roboto"/>
                <a:ea typeface="Roboto"/>
                <a:cs typeface="Roboto"/>
                <a:sym typeface="Roboto"/>
              </a:rPr>
              <a:t>2.</a:t>
            </a:r>
            <a:r>
              <a:rPr lang="es-ES" sz="2800" dirty="0">
                <a:solidFill>
                  <a:srgbClr val="000000"/>
                </a:solidFill>
                <a:latin typeface="Roboto"/>
                <a:ea typeface="Roboto"/>
                <a:cs typeface="Roboto"/>
                <a:sym typeface="Roboto"/>
              </a:rPr>
              <a:t> Generar número aleatorio r entre 0 y suma total </a:t>
            </a:r>
          </a:p>
          <a:p>
            <a:pPr algn="just">
              <a:spcBef>
                <a:spcPts val="500"/>
              </a:spcBef>
              <a:spcAft>
                <a:spcPts val="500"/>
              </a:spcAft>
            </a:pPr>
            <a:r>
              <a:rPr lang="es-ES" sz="2800" b="1" dirty="0">
                <a:solidFill>
                  <a:srgbClr val="000000"/>
                </a:solidFill>
                <a:latin typeface="Roboto"/>
                <a:ea typeface="Roboto"/>
                <a:cs typeface="Roboto"/>
                <a:sym typeface="Roboto"/>
              </a:rPr>
              <a:t>3. </a:t>
            </a:r>
            <a:r>
              <a:rPr lang="es-ES" sz="2800" dirty="0">
                <a:solidFill>
                  <a:srgbClr val="000000"/>
                </a:solidFill>
                <a:latin typeface="Roboto"/>
                <a:ea typeface="Roboto"/>
                <a:cs typeface="Roboto"/>
                <a:sym typeface="Roboto"/>
              </a:rPr>
              <a:t>Para cada candidato en </a:t>
            </a:r>
            <a:r>
              <a:rPr lang="es-ES" sz="2800" dirty="0" err="1">
                <a:solidFill>
                  <a:srgbClr val="000000"/>
                </a:solidFill>
                <a:latin typeface="Roboto"/>
                <a:ea typeface="Roboto"/>
                <a:cs typeface="Roboto"/>
                <a:sym typeface="Roboto"/>
              </a:rPr>
              <a:t>lista_candidatos</a:t>
            </a:r>
            <a:r>
              <a:rPr lang="es-ES" sz="2800" dirty="0">
                <a:solidFill>
                  <a:srgbClr val="000000"/>
                </a:solidFill>
                <a:latin typeface="Roboto"/>
                <a:ea typeface="Roboto"/>
                <a:cs typeface="Roboto"/>
                <a:sym typeface="Roboto"/>
              </a:rPr>
              <a:t>: </a:t>
            </a:r>
          </a:p>
          <a:p>
            <a:pPr algn="just">
              <a:spcBef>
                <a:spcPts val="500"/>
              </a:spcBef>
              <a:spcAft>
                <a:spcPts val="500"/>
              </a:spcAft>
            </a:pPr>
            <a:r>
              <a:rPr lang="es-ES" sz="2800" dirty="0">
                <a:solidFill>
                  <a:srgbClr val="000000"/>
                </a:solidFill>
                <a:latin typeface="Roboto"/>
                <a:ea typeface="Roboto"/>
                <a:cs typeface="Roboto"/>
                <a:sym typeface="Roboto"/>
              </a:rPr>
              <a:t>    </a:t>
            </a:r>
            <a:r>
              <a:rPr lang="es-ES" sz="2800" b="1" dirty="0">
                <a:solidFill>
                  <a:srgbClr val="000000"/>
                </a:solidFill>
                <a:latin typeface="Roboto"/>
                <a:ea typeface="Roboto"/>
                <a:cs typeface="Roboto"/>
                <a:sym typeface="Roboto"/>
              </a:rPr>
              <a:t>4.</a:t>
            </a:r>
            <a:r>
              <a:rPr lang="es-ES" sz="2800" dirty="0">
                <a:solidFill>
                  <a:srgbClr val="000000"/>
                </a:solidFill>
                <a:latin typeface="Roboto"/>
                <a:ea typeface="Roboto"/>
                <a:cs typeface="Roboto"/>
                <a:sym typeface="Roboto"/>
              </a:rPr>
              <a:t> Restar probabilidad del candidato de r </a:t>
            </a:r>
          </a:p>
          <a:p>
            <a:pPr algn="just">
              <a:spcBef>
                <a:spcPts val="500"/>
              </a:spcBef>
              <a:spcAft>
                <a:spcPts val="500"/>
              </a:spcAft>
            </a:pPr>
            <a:r>
              <a:rPr lang="es-ES" sz="2800" dirty="0">
                <a:solidFill>
                  <a:srgbClr val="000000"/>
                </a:solidFill>
                <a:latin typeface="Roboto"/>
                <a:ea typeface="Roboto"/>
                <a:cs typeface="Roboto"/>
                <a:sym typeface="Roboto"/>
              </a:rPr>
              <a:t>    </a:t>
            </a:r>
            <a:r>
              <a:rPr lang="es-ES" sz="2800" b="1" dirty="0">
                <a:solidFill>
                  <a:srgbClr val="000000"/>
                </a:solidFill>
                <a:latin typeface="Roboto"/>
                <a:ea typeface="Roboto"/>
                <a:cs typeface="Roboto"/>
                <a:sym typeface="Roboto"/>
              </a:rPr>
              <a:t>5.</a:t>
            </a:r>
            <a:r>
              <a:rPr lang="es-ES" sz="2800" dirty="0">
                <a:solidFill>
                  <a:srgbClr val="000000"/>
                </a:solidFill>
                <a:latin typeface="Roboto"/>
                <a:ea typeface="Roboto"/>
                <a:cs typeface="Roboto"/>
                <a:sym typeface="Roboto"/>
              </a:rPr>
              <a:t> Si r </a:t>
            </a:r>
            <a:r>
              <a:rPr lang="el-GR" sz="2800" dirty="0">
                <a:solidFill>
                  <a:srgbClr val="000000"/>
                </a:solidFill>
                <a:latin typeface="Roboto"/>
                <a:ea typeface="Roboto"/>
                <a:cs typeface="Roboto"/>
                <a:sym typeface="Roboto"/>
              </a:rPr>
              <a:t>≤</a:t>
            </a:r>
            <a:r>
              <a:rPr lang="es-ES" sz="2800" dirty="0">
                <a:solidFill>
                  <a:srgbClr val="000000"/>
                </a:solidFill>
                <a:latin typeface="Roboto"/>
                <a:ea typeface="Roboto"/>
                <a:cs typeface="Roboto"/>
                <a:sym typeface="Roboto"/>
              </a:rPr>
              <a:t> 0: </a:t>
            </a:r>
          </a:p>
          <a:p>
            <a:pPr algn="just">
              <a:spcBef>
                <a:spcPts val="500"/>
              </a:spcBef>
              <a:spcAft>
                <a:spcPts val="500"/>
              </a:spcAft>
            </a:pPr>
            <a:r>
              <a:rPr lang="es-ES" sz="2800" dirty="0">
                <a:solidFill>
                  <a:srgbClr val="000000"/>
                </a:solidFill>
                <a:latin typeface="Roboto"/>
                <a:ea typeface="Roboto"/>
                <a:cs typeface="Roboto"/>
                <a:sym typeface="Roboto"/>
              </a:rPr>
              <a:t>        </a:t>
            </a:r>
            <a:r>
              <a:rPr lang="es-ES" sz="2800" b="1" dirty="0">
                <a:solidFill>
                  <a:srgbClr val="000000"/>
                </a:solidFill>
                <a:latin typeface="Roboto"/>
                <a:ea typeface="Roboto"/>
                <a:cs typeface="Roboto"/>
                <a:sym typeface="Roboto"/>
              </a:rPr>
              <a:t>6.</a:t>
            </a:r>
            <a:r>
              <a:rPr lang="es-ES" sz="2800" dirty="0">
                <a:solidFill>
                  <a:srgbClr val="000000"/>
                </a:solidFill>
                <a:latin typeface="Roboto"/>
                <a:ea typeface="Roboto"/>
                <a:cs typeface="Roboto"/>
                <a:sym typeface="Roboto"/>
              </a:rPr>
              <a:t> Retornar candidato actual </a:t>
            </a:r>
          </a:p>
          <a:p>
            <a:pPr algn="just">
              <a:spcBef>
                <a:spcPts val="500"/>
              </a:spcBef>
              <a:spcAft>
                <a:spcPts val="500"/>
              </a:spcAft>
            </a:pPr>
            <a:r>
              <a:rPr lang="es-ES" sz="2800" b="1" dirty="0">
                <a:solidFill>
                  <a:srgbClr val="000000"/>
                </a:solidFill>
                <a:latin typeface="Roboto"/>
                <a:ea typeface="Roboto"/>
                <a:cs typeface="Roboto"/>
                <a:sym typeface="Roboto"/>
              </a:rPr>
              <a:t>7.</a:t>
            </a:r>
            <a:r>
              <a:rPr lang="es-ES" sz="2800" dirty="0">
                <a:solidFill>
                  <a:srgbClr val="000000"/>
                </a:solidFill>
                <a:latin typeface="Roboto"/>
                <a:ea typeface="Roboto"/>
                <a:cs typeface="Roboto"/>
                <a:sym typeface="Roboto"/>
              </a:rPr>
              <a:t> Retornar último candidato en </a:t>
            </a:r>
            <a:r>
              <a:rPr lang="es-ES" sz="2800" dirty="0" err="1">
                <a:solidFill>
                  <a:srgbClr val="000000"/>
                </a:solidFill>
                <a:latin typeface="Roboto"/>
                <a:ea typeface="Roboto"/>
                <a:cs typeface="Roboto"/>
                <a:sym typeface="Roboto"/>
              </a:rPr>
              <a:t>lista_candidatos</a:t>
            </a:r>
            <a:r>
              <a:rPr lang="es-ES" sz="2800" dirty="0">
                <a:solidFill>
                  <a:srgbClr val="000000"/>
                </a:solidFill>
                <a:latin typeface="Roboto"/>
                <a:ea typeface="Roboto"/>
                <a:cs typeface="Roboto"/>
                <a:sym typeface="Roboto"/>
              </a:rPr>
              <a:t> </a:t>
            </a:r>
            <a:endParaRPr lang="es-ES_tradnl" sz="2800"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315445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2"/>
              <p:cNvSpPr txBox="1"/>
              <p:nvPr/>
            </p:nvSpPr>
            <p:spPr>
              <a:xfrm>
                <a:off x="1812466" y="2382824"/>
                <a:ext cx="14705320" cy="3799566"/>
              </a:xfrm>
              <a:prstGeom prst="rect">
                <a:avLst/>
              </a:prstGeom>
            </p:spPr>
            <p:txBody>
              <a:bodyPr lIns="0" tIns="0" rIns="0" bIns="0" rtlCol="0" anchor="t">
                <a:spAutoFit/>
              </a:bodyPr>
              <a:lstStyle/>
              <a:p>
                <a:pPr algn="just">
                  <a:lnSpc>
                    <a:spcPts val="5012"/>
                  </a:lnSpc>
                </a:pPr>
                <a:r>
                  <a:rPr lang="en-US" sz="3580" dirty="0">
                    <a:solidFill>
                      <a:srgbClr val="000000"/>
                    </a:solidFill>
                    <a:latin typeface="Roboto"/>
                    <a:ea typeface="Roboto"/>
                    <a:cs typeface="Roboto"/>
                    <a:sym typeface="Roboto"/>
                  </a:rPr>
                  <a:t>Sea </a:t>
                </a:r>
                <a14:m>
                  <m:oMath xmlns:m="http://schemas.openxmlformats.org/officeDocument/2006/math">
                    <m:r>
                      <a:rPr lang="en-US" sz="3600" i="1">
                        <a:solidFill>
                          <a:srgbClr val="000000"/>
                        </a:solidFill>
                        <a:latin typeface="Cambria Math" panose="02040503050406030204" pitchFamily="18" charset="0"/>
                        <a:ea typeface="Roboto"/>
                        <a:cs typeface="Roboto"/>
                        <a:sym typeface="Roboto"/>
                      </a:rPr>
                      <m:t>𝑄</m:t>
                    </m:r>
                  </m:oMath>
                </a14:m>
                <a:r>
                  <a:rPr lang="en-US" sz="3580" dirty="0">
                    <a:solidFill>
                      <a:srgbClr val="000000"/>
                    </a:solidFill>
                    <a:latin typeface="Roboto"/>
                    <a:ea typeface="Roboto"/>
                    <a:cs typeface="Roboto"/>
                    <a:sym typeface="Roboto"/>
                  </a:rPr>
                  <a:t> </a:t>
                </a:r>
                <a:r>
                  <a:rPr lang="es-419" sz="3580" dirty="0">
                    <a:solidFill>
                      <a:srgbClr val="000000"/>
                    </a:solidFill>
                    <a:latin typeface="Roboto"/>
                    <a:ea typeface="Roboto"/>
                    <a:cs typeface="Roboto"/>
                    <a:sym typeface="Roboto"/>
                  </a:rPr>
                  <a:t>la</a:t>
                </a:r>
                <a:r>
                  <a:rPr lang="en-US" sz="3580" dirty="0">
                    <a:solidFill>
                      <a:srgbClr val="000000"/>
                    </a:solidFill>
                    <a:latin typeface="Roboto"/>
                    <a:ea typeface="Roboto"/>
                    <a:cs typeface="Roboto"/>
                    <a:sym typeface="Roboto"/>
                  </a:rPr>
                  <a:t> </a:t>
                </a:r>
                <a:r>
                  <a:rPr lang="es-ES_tradnl" sz="3580" dirty="0">
                    <a:solidFill>
                      <a:srgbClr val="000000"/>
                    </a:solidFill>
                    <a:latin typeface="Roboto"/>
                    <a:ea typeface="Roboto"/>
                    <a:cs typeface="Roboto"/>
                    <a:sym typeface="Roboto"/>
                  </a:rPr>
                  <a:t>capacidad de los vehículos</a:t>
                </a:r>
                <a:r>
                  <a:rPr lang="en-US" sz="3580" dirty="0">
                    <a:solidFill>
                      <a:srgbClr val="000000"/>
                    </a:solidFill>
                    <a:latin typeface="Roboto"/>
                    <a:ea typeface="Roboto"/>
                    <a:cs typeface="Roboto"/>
                    <a:sym typeface="Roboto"/>
                  </a:rPr>
                  <a:t>, </a:t>
                </a:r>
                <a:r>
                  <a:rPr lang="es-CO" sz="3580" dirty="0">
                    <a:solidFill>
                      <a:srgbClr val="000000"/>
                    </a:solidFill>
                    <a:latin typeface="Roboto"/>
                    <a:ea typeface="Roboto"/>
                    <a:cs typeface="Roboto"/>
                    <a:sym typeface="Roboto"/>
                  </a:rPr>
                  <a:t>el</a:t>
                </a:r>
                <a:r>
                  <a:rPr lang="en-US" sz="3580" dirty="0">
                    <a:solidFill>
                      <a:srgbClr val="000000"/>
                    </a:solidFill>
                    <a:latin typeface="Roboto"/>
                    <a:ea typeface="Roboto"/>
                    <a:cs typeface="Roboto"/>
                    <a:sym typeface="Roboto"/>
                  </a:rPr>
                  <a:t> VRPTW se define </a:t>
                </a:r>
                <a:r>
                  <a:rPr lang="es-ES_tradnl" sz="3580" dirty="0">
                    <a:solidFill>
                      <a:srgbClr val="000000"/>
                    </a:solidFill>
                    <a:latin typeface="Roboto"/>
                    <a:ea typeface="Roboto"/>
                    <a:cs typeface="Roboto"/>
                    <a:sym typeface="Roboto"/>
                  </a:rPr>
                  <a:t>en</a:t>
                </a:r>
                <a:r>
                  <a:rPr lang="en-US" sz="3600" dirty="0">
                    <a:solidFill>
                      <a:srgbClr val="000000"/>
                    </a:solidFill>
                    <a:ea typeface="Roboto"/>
                    <a:cs typeface="Roboto"/>
                    <a:sym typeface="Roboto"/>
                  </a:rPr>
                  <a:t> </a:t>
                </a:r>
                <a:r>
                  <a:rPr lang="en-US" sz="3580" dirty="0">
                    <a:solidFill>
                      <a:srgbClr val="000000"/>
                    </a:solidFill>
                    <a:latin typeface="Roboto"/>
                    <a:ea typeface="Roboto"/>
                    <a:cs typeface="Roboto"/>
                    <a:sym typeface="Roboto"/>
                  </a:rPr>
                  <a:t>un grafo </a:t>
                </a:r>
                <a14:m>
                  <m:oMath xmlns:m="http://schemas.openxmlformats.org/officeDocument/2006/math">
                    <m:r>
                      <a:rPr lang="en-US" sz="4000" i="1">
                        <a:solidFill>
                          <a:srgbClr val="000000"/>
                        </a:solidFill>
                        <a:latin typeface="Cambria Math" panose="02040503050406030204" pitchFamily="18" charset="0"/>
                        <a:ea typeface="Roboto"/>
                        <a:cs typeface="Roboto"/>
                        <a:sym typeface="Roboto"/>
                      </a:rPr>
                      <m:t>𝐺</m:t>
                    </m:r>
                    <m:r>
                      <a:rPr lang="en-US" sz="4000" i="1">
                        <a:solidFill>
                          <a:srgbClr val="000000"/>
                        </a:solidFill>
                        <a:latin typeface="Cambria Math" panose="02040503050406030204" pitchFamily="18" charset="0"/>
                        <a:ea typeface="Roboto"/>
                        <a:cs typeface="Roboto"/>
                        <a:sym typeface="Roboto"/>
                      </a:rPr>
                      <m:t>=(</m:t>
                    </m:r>
                    <m:r>
                      <a:rPr lang="en-US" sz="4000" i="1" smtClean="0">
                        <a:solidFill>
                          <a:srgbClr val="000000"/>
                        </a:solidFill>
                        <a:latin typeface="Cambria Math" panose="02040503050406030204" pitchFamily="18" charset="0"/>
                        <a:ea typeface="Roboto"/>
                        <a:cs typeface="Roboto"/>
                        <a:sym typeface="Roboto"/>
                      </a:rPr>
                      <m:t>𝑉</m:t>
                    </m:r>
                    <m:r>
                      <a:rPr lang="en-US" sz="4000" i="1">
                        <a:solidFill>
                          <a:srgbClr val="000000"/>
                        </a:solidFill>
                        <a:latin typeface="Cambria Math" panose="02040503050406030204" pitchFamily="18" charset="0"/>
                        <a:ea typeface="Roboto"/>
                        <a:cs typeface="Roboto"/>
                        <a:sym typeface="Roboto"/>
                      </a:rPr>
                      <m:t>,</m:t>
                    </m:r>
                    <m:r>
                      <a:rPr lang="en-US" sz="4000" i="1">
                        <a:solidFill>
                          <a:srgbClr val="000000"/>
                        </a:solidFill>
                        <a:latin typeface="Cambria Math" panose="02040503050406030204" pitchFamily="18" charset="0"/>
                        <a:ea typeface="Roboto"/>
                        <a:cs typeface="Roboto"/>
                        <a:sym typeface="Roboto"/>
                      </a:rPr>
                      <m:t>𝐸</m:t>
                    </m:r>
                    <m:r>
                      <a:rPr lang="en-US" sz="4000" i="1">
                        <a:solidFill>
                          <a:srgbClr val="000000"/>
                        </a:solidFill>
                        <a:latin typeface="Cambria Math" panose="02040503050406030204" pitchFamily="18" charset="0"/>
                        <a:ea typeface="Roboto"/>
                        <a:cs typeface="Roboto"/>
                        <a:sym typeface="Roboto"/>
                      </a:rPr>
                      <m:t>)</m:t>
                    </m:r>
                  </m:oMath>
                </a14:m>
                <a:r>
                  <a:rPr lang="en-US" sz="3200" dirty="0">
                    <a:solidFill>
                      <a:srgbClr val="000000"/>
                    </a:solidFill>
                    <a:latin typeface="Roboto"/>
                    <a:ea typeface="Roboto"/>
                    <a:cs typeface="Roboto"/>
                    <a:sym typeface="Roboto"/>
                  </a:rPr>
                  <a:t> </a:t>
                </a:r>
                <a:r>
                  <a:rPr lang="en-US" sz="3580" dirty="0">
                    <a:solidFill>
                      <a:srgbClr val="000000"/>
                    </a:solidFill>
                    <a:latin typeface="Roboto"/>
                    <a:ea typeface="Roboto"/>
                    <a:cs typeface="Roboto"/>
                    <a:sym typeface="Roboto"/>
                  </a:rPr>
                  <a:t>donde </a:t>
                </a:r>
                <a14:m>
                  <m:oMath xmlns:m="http://schemas.openxmlformats.org/officeDocument/2006/math">
                    <m:r>
                      <a:rPr lang="en-US" sz="3600" i="1">
                        <a:solidFill>
                          <a:srgbClr val="000000"/>
                        </a:solidFill>
                        <a:latin typeface="Cambria Math" panose="02040503050406030204" pitchFamily="18" charset="0"/>
                        <a:ea typeface="Roboto"/>
                        <a:cs typeface="Roboto"/>
                        <a:sym typeface="Roboto"/>
                      </a:rPr>
                      <m:t>𝑉</m:t>
                    </m:r>
                  </m:oMath>
                </a14:m>
                <a:r>
                  <a:rPr lang="en-US" sz="3580" dirty="0">
                    <a:solidFill>
                      <a:srgbClr val="000000"/>
                    </a:solidFill>
                    <a:latin typeface="Roboto"/>
                    <a:ea typeface="Roboto"/>
                    <a:cs typeface="Roboto"/>
                    <a:sym typeface="Roboto"/>
                  </a:rPr>
                  <a:t> es el conjunto de nodos y </a:t>
                </a:r>
                <a14:m>
                  <m:oMath xmlns:m="http://schemas.openxmlformats.org/officeDocument/2006/math">
                    <m:r>
                      <a:rPr lang="en-US" sz="3600" i="1">
                        <a:solidFill>
                          <a:srgbClr val="000000"/>
                        </a:solidFill>
                        <a:latin typeface="Cambria Math" panose="02040503050406030204" pitchFamily="18" charset="0"/>
                        <a:ea typeface="Roboto"/>
                        <a:cs typeface="Roboto"/>
                        <a:sym typeface="Roboto"/>
                      </a:rPr>
                      <m:t>𝐸</m:t>
                    </m:r>
                  </m:oMath>
                </a14:m>
                <a:r>
                  <a:rPr lang="en-US" sz="3580" dirty="0">
                    <a:solidFill>
                      <a:srgbClr val="000000"/>
                    </a:solidFill>
                    <a:latin typeface="Roboto"/>
                    <a:ea typeface="Roboto"/>
                    <a:cs typeface="Roboto"/>
                    <a:sym typeface="Roboto"/>
                  </a:rPr>
                  <a:t> el conjunto de arcos. El depósito está en el nodo </a:t>
                </a:r>
                <a:r>
                  <a:rPr lang="en-US" sz="3580" i="1" dirty="0">
                    <a:solidFill>
                      <a:srgbClr val="000000"/>
                    </a:solidFill>
                    <a:latin typeface="Roboto"/>
                    <a:ea typeface="Roboto"/>
                    <a:cs typeface="Roboto"/>
                    <a:sym typeface="Roboto"/>
                  </a:rPr>
                  <a:t>0</a:t>
                </a:r>
                <a:r>
                  <a:rPr lang="en-US" sz="3580" dirty="0">
                    <a:solidFill>
                      <a:srgbClr val="000000"/>
                    </a:solidFill>
                    <a:latin typeface="Roboto"/>
                    <a:ea typeface="Roboto"/>
                    <a:cs typeface="Roboto"/>
                    <a:sym typeface="Roboto"/>
                  </a:rPr>
                  <a:t>, cada nodo representa un cliente y tiene una demanda </a:t>
                </a:r>
                <a14:m>
                  <m:oMath xmlns:m="http://schemas.openxmlformats.org/officeDocument/2006/math">
                    <m:r>
                      <a:rPr lang="en-US" sz="4000" b="0" i="1" smtClean="0">
                        <a:solidFill>
                          <a:srgbClr val="000000"/>
                        </a:solidFill>
                        <a:latin typeface="Cambria Math" panose="02040503050406030204" pitchFamily="18" charset="0"/>
                        <a:ea typeface="Roboto"/>
                        <a:cs typeface="Roboto"/>
                        <a:sym typeface="Roboto"/>
                      </a:rPr>
                      <m:t>𝑞</m:t>
                    </m:r>
                    <m:r>
                      <a:rPr lang="en-US" sz="4000" i="1" baseline="-25000">
                        <a:solidFill>
                          <a:srgbClr val="000000"/>
                        </a:solidFill>
                        <a:latin typeface="Cambria Math" panose="02040503050406030204" pitchFamily="18" charset="0"/>
                        <a:ea typeface="Roboto"/>
                        <a:cs typeface="Roboto"/>
                        <a:sym typeface="Roboto"/>
                      </a:rPr>
                      <m:t>𝑖</m:t>
                    </m:r>
                    <m:r>
                      <a:rPr lang="en-US" sz="4000" i="1" baseline="-25000">
                        <a:solidFill>
                          <a:srgbClr val="000000"/>
                        </a:solidFill>
                        <a:latin typeface="Cambria Math" panose="02040503050406030204" pitchFamily="18" charset="0"/>
                        <a:ea typeface="Roboto"/>
                        <a:cs typeface="Roboto"/>
                        <a:sym typeface="Roboto"/>
                      </a:rPr>
                      <m:t> </m:t>
                    </m:r>
                    <m:r>
                      <a:rPr lang="en-US" sz="4000" b="0" i="0" smtClean="0">
                        <a:solidFill>
                          <a:srgbClr val="000000"/>
                        </a:solidFill>
                        <a:latin typeface="Cambria Math" panose="02040503050406030204" pitchFamily="18" charset="0"/>
                        <a:ea typeface="Roboto"/>
                        <a:cs typeface="Roboto"/>
                        <a:sym typeface="Roboto"/>
                      </a:rPr>
                      <m:t>≤</m:t>
                    </m:r>
                    <m:r>
                      <m:rPr>
                        <m:sty m:val="p"/>
                      </m:rPr>
                      <a:rPr lang="en-US" sz="4000" b="0" i="0" smtClean="0">
                        <a:solidFill>
                          <a:srgbClr val="000000"/>
                        </a:solidFill>
                        <a:latin typeface="Cambria Math" panose="02040503050406030204" pitchFamily="18" charset="0"/>
                        <a:ea typeface="Roboto"/>
                        <a:cs typeface="Roboto"/>
                        <a:sym typeface="Roboto"/>
                      </a:rPr>
                      <m:t>Q</m:t>
                    </m:r>
                    <m:r>
                      <a:rPr lang="en-US" sz="4000" b="0" i="0" smtClean="0">
                        <a:solidFill>
                          <a:srgbClr val="000000"/>
                        </a:solidFill>
                        <a:latin typeface="Cambria Math" panose="02040503050406030204" pitchFamily="18" charset="0"/>
                        <a:ea typeface="Roboto"/>
                        <a:cs typeface="Roboto"/>
                        <a:sym typeface="Roboto"/>
                      </a:rPr>
                      <m:t> </m:t>
                    </m:r>
                  </m:oMath>
                </a14:m>
                <a:r>
                  <a:rPr lang="en-US" sz="3580" dirty="0">
                    <a:solidFill>
                      <a:srgbClr val="000000"/>
                    </a:solidFill>
                    <a:latin typeface="Roboto"/>
                    <a:ea typeface="Roboto"/>
                    <a:cs typeface="Roboto"/>
                    <a:sym typeface="Roboto"/>
                  </a:rPr>
                  <a:t>, un tiempo de servicio </a:t>
                </a:r>
                <a14:m>
                  <m:oMath xmlns:m="http://schemas.openxmlformats.org/officeDocument/2006/math">
                    <m:r>
                      <a:rPr lang="en-US" sz="3600" b="0" i="1" smtClean="0">
                        <a:solidFill>
                          <a:srgbClr val="000000"/>
                        </a:solidFill>
                        <a:latin typeface="Cambria Math" panose="02040503050406030204" pitchFamily="18" charset="0"/>
                        <a:ea typeface="Roboto"/>
                        <a:cs typeface="Roboto"/>
                        <a:sym typeface="Roboto"/>
                      </a:rPr>
                      <m:t>𝑆</m:t>
                    </m:r>
                    <m:r>
                      <a:rPr lang="en-US" sz="3600" i="1" baseline="-25000">
                        <a:solidFill>
                          <a:srgbClr val="000000"/>
                        </a:solidFill>
                        <a:latin typeface="Cambria Math" panose="02040503050406030204" pitchFamily="18" charset="0"/>
                        <a:ea typeface="Roboto"/>
                        <a:cs typeface="Roboto"/>
                        <a:sym typeface="Roboto"/>
                      </a:rPr>
                      <m:t>𝑖</m:t>
                    </m:r>
                  </m:oMath>
                </a14:m>
                <a:r>
                  <a:rPr lang="en-US" sz="3580" dirty="0">
                    <a:solidFill>
                      <a:srgbClr val="000000"/>
                    </a:solidFill>
                    <a:latin typeface="Roboto"/>
                    <a:ea typeface="Roboto"/>
                    <a:cs typeface="Roboto"/>
                    <a:sym typeface="Roboto"/>
                  </a:rPr>
                  <a:t> y una ventana de tiempo </a:t>
                </a:r>
                <a14:m>
                  <m:oMath xmlns:m="http://schemas.openxmlformats.org/officeDocument/2006/math">
                    <m:r>
                      <a:rPr lang="en-US" sz="3600" b="0" i="0" smtClean="0">
                        <a:solidFill>
                          <a:srgbClr val="000000"/>
                        </a:solidFill>
                        <a:latin typeface="Cambria Math" panose="02040503050406030204" pitchFamily="18" charset="0"/>
                        <a:ea typeface="Roboto"/>
                        <a:cs typeface="Roboto"/>
                        <a:sym typeface="Roboto"/>
                      </a:rPr>
                      <m:t>[</m:t>
                    </m:r>
                    <m:r>
                      <a:rPr lang="en-US" sz="3600" b="0" i="1" smtClean="0">
                        <a:solidFill>
                          <a:srgbClr val="000000"/>
                        </a:solidFill>
                        <a:latin typeface="Cambria Math" panose="02040503050406030204" pitchFamily="18" charset="0"/>
                        <a:ea typeface="Roboto"/>
                        <a:cs typeface="Roboto"/>
                        <a:sym typeface="Roboto"/>
                      </a:rPr>
                      <m:t>𝑒</m:t>
                    </m:r>
                    <m:r>
                      <a:rPr lang="en-US" sz="3600" i="1" baseline="-25000">
                        <a:solidFill>
                          <a:srgbClr val="000000"/>
                        </a:solidFill>
                        <a:latin typeface="Cambria Math" panose="02040503050406030204" pitchFamily="18" charset="0"/>
                        <a:ea typeface="Roboto"/>
                        <a:cs typeface="Roboto"/>
                        <a:sym typeface="Roboto"/>
                      </a:rPr>
                      <m:t>𝑖</m:t>
                    </m:r>
                    <m:r>
                      <a:rPr lang="en-US" sz="3600" b="0" i="1" smtClean="0">
                        <a:solidFill>
                          <a:srgbClr val="000000"/>
                        </a:solidFill>
                        <a:latin typeface="Cambria Math" panose="02040503050406030204" pitchFamily="18" charset="0"/>
                        <a:ea typeface="Roboto"/>
                        <a:cs typeface="Roboto"/>
                        <a:sym typeface="Roboto"/>
                      </a:rPr>
                      <m:t>,</m:t>
                    </m:r>
                    <m:r>
                      <a:rPr lang="en-US" sz="3600" b="0" i="1" smtClean="0">
                        <a:solidFill>
                          <a:srgbClr val="000000"/>
                        </a:solidFill>
                        <a:latin typeface="Cambria Math" panose="02040503050406030204" pitchFamily="18" charset="0"/>
                        <a:ea typeface="Roboto"/>
                        <a:cs typeface="Roboto"/>
                        <a:sym typeface="Roboto"/>
                      </a:rPr>
                      <m:t>𝑙𝑖</m:t>
                    </m:r>
                    <m:r>
                      <a:rPr lang="en-US" sz="3600" b="0" i="1" smtClean="0">
                        <a:solidFill>
                          <a:srgbClr val="000000"/>
                        </a:solidFill>
                        <a:latin typeface="Cambria Math" panose="02040503050406030204" pitchFamily="18" charset="0"/>
                        <a:ea typeface="Roboto"/>
                        <a:cs typeface="Roboto"/>
                        <a:sym typeface="Roboto"/>
                      </a:rPr>
                      <m:t>]</m:t>
                    </m:r>
                  </m:oMath>
                </a14:m>
                <a:r>
                  <a:rPr lang="en-US" sz="3580" dirty="0">
                    <a:solidFill>
                      <a:srgbClr val="000000"/>
                    </a:solidFill>
                    <a:latin typeface="Roboto"/>
                    <a:ea typeface="Roboto"/>
                    <a:cs typeface="Roboto"/>
                    <a:sym typeface="Roboto"/>
                  </a:rPr>
                  <a:t>. Las ventanas de tiempo son estrictas: el servicio debe comenzar dentro del intervalo </a:t>
                </a:r>
                <a14:m>
                  <m:oMath xmlns:m="http://schemas.openxmlformats.org/officeDocument/2006/math">
                    <m:r>
                      <a:rPr lang="en-US" sz="3600">
                        <a:solidFill>
                          <a:srgbClr val="000000"/>
                        </a:solidFill>
                        <a:latin typeface="Cambria Math" panose="02040503050406030204" pitchFamily="18" charset="0"/>
                        <a:ea typeface="Roboto"/>
                        <a:cs typeface="Roboto"/>
                        <a:sym typeface="Roboto"/>
                      </a:rPr>
                      <m:t>[</m:t>
                    </m:r>
                    <m:r>
                      <a:rPr lang="en-US" sz="3600" i="1">
                        <a:solidFill>
                          <a:srgbClr val="000000"/>
                        </a:solidFill>
                        <a:latin typeface="Cambria Math" panose="02040503050406030204" pitchFamily="18" charset="0"/>
                        <a:ea typeface="Roboto"/>
                        <a:cs typeface="Roboto"/>
                        <a:sym typeface="Roboto"/>
                      </a:rPr>
                      <m:t>𝑒</m:t>
                    </m:r>
                    <m:r>
                      <a:rPr lang="en-US" sz="3600" i="1" baseline="-25000">
                        <a:solidFill>
                          <a:srgbClr val="000000"/>
                        </a:solidFill>
                        <a:latin typeface="Cambria Math" panose="02040503050406030204" pitchFamily="18" charset="0"/>
                        <a:ea typeface="Roboto"/>
                        <a:cs typeface="Roboto"/>
                        <a:sym typeface="Roboto"/>
                      </a:rPr>
                      <m:t>𝑖</m:t>
                    </m:r>
                    <m:r>
                      <a:rPr lang="en-US" sz="3600" i="1">
                        <a:solidFill>
                          <a:srgbClr val="000000"/>
                        </a:solidFill>
                        <a:latin typeface="Cambria Math" panose="02040503050406030204" pitchFamily="18" charset="0"/>
                        <a:ea typeface="Roboto"/>
                        <a:cs typeface="Roboto"/>
                        <a:sym typeface="Roboto"/>
                      </a:rPr>
                      <m:t>,</m:t>
                    </m:r>
                    <m:r>
                      <a:rPr lang="en-US" sz="3600" b="0" i="1" smtClean="0">
                        <a:solidFill>
                          <a:srgbClr val="000000"/>
                        </a:solidFill>
                        <a:latin typeface="Cambria Math" panose="02040503050406030204" pitchFamily="18" charset="0"/>
                        <a:ea typeface="Roboto"/>
                        <a:cs typeface="Roboto"/>
                        <a:sym typeface="Roboto"/>
                      </a:rPr>
                      <m:t>𝑙</m:t>
                    </m:r>
                    <m:r>
                      <a:rPr lang="en-US" sz="3600" i="1" baseline="-25000">
                        <a:solidFill>
                          <a:srgbClr val="000000"/>
                        </a:solidFill>
                        <a:latin typeface="Cambria Math" panose="02040503050406030204" pitchFamily="18" charset="0"/>
                        <a:ea typeface="Roboto"/>
                        <a:cs typeface="Roboto"/>
                        <a:sym typeface="Roboto"/>
                      </a:rPr>
                      <m:t>𝑖</m:t>
                    </m:r>
                    <m:r>
                      <a:rPr lang="en-US" sz="3600" i="1">
                        <a:solidFill>
                          <a:srgbClr val="000000"/>
                        </a:solidFill>
                        <a:latin typeface="Cambria Math" panose="02040503050406030204" pitchFamily="18" charset="0"/>
                        <a:ea typeface="Roboto"/>
                        <a:cs typeface="Roboto"/>
                        <a:sym typeface="Roboto"/>
                      </a:rPr>
                      <m:t>]</m:t>
                    </m:r>
                  </m:oMath>
                </a14:m>
                <a:r>
                  <a:rPr lang="en-US" sz="3200" dirty="0">
                    <a:solidFill>
                      <a:srgbClr val="000000"/>
                    </a:solidFill>
                    <a:latin typeface="Roboto"/>
                    <a:ea typeface="Roboto"/>
                    <a:cs typeface="Roboto"/>
                    <a:sym typeface="Roboto"/>
                  </a:rPr>
                  <a:t>. </a:t>
                </a:r>
                <a:endParaRPr lang="en-US" sz="4000" i="1" dirty="0">
                  <a:solidFill>
                    <a:srgbClr val="000000"/>
                  </a:solidFill>
                  <a:latin typeface="Cambria Math" panose="02040503050406030204" pitchFamily="18" charset="0"/>
                  <a:ea typeface="Roboto"/>
                  <a:cs typeface="Roboto"/>
                  <a:sym typeface="Roboto"/>
                </a:endParaRPr>
              </a:p>
            </p:txBody>
          </p:sp>
        </mc:Choice>
        <mc:Fallback>
          <p:sp>
            <p:nvSpPr>
              <p:cNvPr id="2" name="TextBox 2"/>
              <p:cNvSpPr txBox="1">
                <a:spLocks noRot="1" noChangeAspect="1" noMove="1" noResize="1" noEditPoints="1" noAdjustHandles="1" noChangeArrowheads="1" noChangeShapeType="1" noTextEdit="1"/>
              </p:cNvSpPr>
              <p:nvPr/>
            </p:nvSpPr>
            <p:spPr>
              <a:xfrm>
                <a:off x="1812466" y="2382824"/>
                <a:ext cx="14705320" cy="3799566"/>
              </a:xfrm>
              <a:prstGeom prst="rect">
                <a:avLst/>
              </a:prstGeom>
              <a:blipFill>
                <a:blip r:embed="rId2"/>
                <a:stretch>
                  <a:fillRect l="-1865" t="-2568" r="-1865" b="-6421"/>
                </a:stretch>
              </a:blipFill>
            </p:spPr>
            <p:txBody>
              <a:bodyPr/>
              <a:lstStyle/>
              <a:p>
                <a:r>
                  <a:rPr lang="es-419">
                    <a:noFill/>
                  </a:rPr>
                  <a:t> </a:t>
                </a:r>
              </a:p>
            </p:txBody>
          </p:sp>
        </mc:Fallback>
      </mc:AlternateContent>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4" name="Freeform 4"/>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6" name="TextBox 6"/>
          <p:cNvSpPr txBox="1"/>
          <p:nvPr/>
        </p:nvSpPr>
        <p:spPr>
          <a:xfrm>
            <a:off x="2553980" y="904875"/>
            <a:ext cx="13180039" cy="1111151"/>
          </a:xfrm>
          <a:prstGeom prst="rect">
            <a:avLst/>
          </a:prstGeom>
        </p:spPr>
        <p:txBody>
          <a:bodyPr lIns="0" tIns="0" rIns="0" bIns="0" rtlCol="0" anchor="t">
            <a:spAutoFit/>
          </a:bodyPr>
          <a:lstStyle/>
          <a:p>
            <a:pPr algn="ctr">
              <a:lnSpc>
                <a:spcPts val="9100"/>
              </a:lnSpc>
            </a:pPr>
            <a:r>
              <a:rPr lang="en-US" sz="6000" b="1" dirty="0">
                <a:solidFill>
                  <a:srgbClr val="0A2F40"/>
                </a:solidFill>
                <a:latin typeface="Aptos" panose="020B0004020202020204" pitchFamily="34" charset="0"/>
                <a:sym typeface="Alatsi"/>
              </a:rPr>
              <a:t>Matemáticamente</a:t>
            </a:r>
          </a:p>
        </p:txBody>
      </p:sp>
      <p:sp>
        <p:nvSpPr>
          <p:cNvPr id="7" name="Freeform 7"/>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4" name="Freeform 4"/>
          <p:cNvSpPr/>
          <p:nvPr/>
        </p:nvSpPr>
        <p:spPr>
          <a:xfrm>
            <a:off x="12801600" y="25393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6" name="TextBox 6"/>
          <p:cNvSpPr txBox="1"/>
          <p:nvPr/>
        </p:nvSpPr>
        <p:spPr>
          <a:xfrm>
            <a:off x="8229600" y="7488630"/>
            <a:ext cx="13143221" cy="923330"/>
          </a:xfrm>
          <a:prstGeom prst="rect">
            <a:avLst/>
          </a:prstGeom>
        </p:spPr>
        <p:txBody>
          <a:bodyPr wrap="square" lIns="0" tIns="0" rIns="0" bIns="0" rtlCol="0" anchor="t">
            <a:spAutoFit/>
          </a:bodyPr>
          <a:lstStyle/>
          <a:p>
            <a:pPr algn="ctr"/>
            <a:r>
              <a:rPr lang="en-US" sz="6000" b="1" dirty="0" err="1">
                <a:solidFill>
                  <a:srgbClr val="0A2F40"/>
                </a:solidFill>
                <a:latin typeface="Aptos" panose="020B0004020202020204" pitchFamily="34" charset="0"/>
                <a:ea typeface="Alatsi"/>
                <a:cs typeface="Alatsi"/>
                <a:sym typeface="Alatsi"/>
              </a:rPr>
              <a:t>Pseudocódigo</a:t>
            </a:r>
            <a:endParaRPr lang="en-US" sz="6000" dirty="0">
              <a:solidFill>
                <a:srgbClr val="000000"/>
              </a:solidFill>
              <a:latin typeface="Alatsi"/>
              <a:ea typeface="Alatsi"/>
              <a:cs typeface="Alatsi"/>
              <a:sym typeface="Alatsi"/>
            </a:endParaRPr>
          </a:p>
        </p:txBody>
      </p:sp>
      <p:sp>
        <p:nvSpPr>
          <p:cNvPr id="2" name="TextBox 2">
            <a:extLst>
              <a:ext uri="{FF2B5EF4-FFF2-40B4-BE49-F238E27FC236}">
                <a16:creationId xmlns:a16="http://schemas.microsoft.com/office/drawing/2014/main" id="{AD3EC043-17D6-0B5D-53F0-F7170294AD85}"/>
              </a:ext>
            </a:extLst>
          </p:cNvPr>
          <p:cNvSpPr txBox="1"/>
          <p:nvPr/>
        </p:nvSpPr>
        <p:spPr>
          <a:xfrm>
            <a:off x="1066800" y="1575408"/>
            <a:ext cx="11734800" cy="4344779"/>
          </a:xfrm>
          <a:prstGeom prst="rect">
            <a:avLst/>
          </a:prstGeom>
        </p:spPr>
        <p:txBody>
          <a:bodyPr wrap="square" lIns="0" tIns="0" rIns="0" bIns="0" rtlCol="0" anchor="t">
            <a:spAutoFit/>
          </a:bodyPr>
          <a:lstStyle/>
          <a:p>
            <a:pPr algn="just">
              <a:spcBef>
                <a:spcPts val="500"/>
              </a:spcBef>
              <a:spcAft>
                <a:spcPts val="500"/>
              </a:spcAft>
            </a:pPr>
            <a:r>
              <a:rPr lang="es-ES" sz="2800" b="1" dirty="0">
                <a:solidFill>
                  <a:srgbClr val="000000"/>
                </a:solidFill>
                <a:latin typeface="Roboto"/>
                <a:ea typeface="Roboto"/>
                <a:cs typeface="Roboto"/>
                <a:sym typeface="Roboto"/>
              </a:rPr>
              <a:t>Subrutina: </a:t>
            </a:r>
            <a:r>
              <a:rPr lang="es-ES" sz="2800" dirty="0" err="1">
                <a:solidFill>
                  <a:srgbClr val="000000"/>
                </a:solidFill>
                <a:latin typeface="Roboto"/>
                <a:ea typeface="Roboto"/>
                <a:cs typeface="Roboto"/>
                <a:sym typeface="Roboto"/>
              </a:rPr>
              <a:t>Actualizar_Feromonas</a:t>
            </a:r>
            <a:r>
              <a:rPr lang="es-ES" sz="2800" dirty="0">
                <a:solidFill>
                  <a:srgbClr val="000000"/>
                </a:solidFill>
                <a:latin typeface="Roboto"/>
                <a:ea typeface="Roboto"/>
                <a:cs typeface="Roboto"/>
                <a:sym typeface="Roboto"/>
              </a:rPr>
              <a:t>() </a:t>
            </a:r>
          </a:p>
          <a:p>
            <a:pPr algn="just">
              <a:spcBef>
                <a:spcPts val="500"/>
              </a:spcBef>
              <a:spcAft>
                <a:spcPts val="500"/>
              </a:spcAft>
            </a:pPr>
            <a:endParaRPr lang="es-ES" sz="2800" dirty="0">
              <a:solidFill>
                <a:srgbClr val="000000"/>
              </a:solidFill>
              <a:latin typeface="Roboto"/>
              <a:ea typeface="Roboto"/>
              <a:cs typeface="Roboto"/>
              <a:sym typeface="Roboto"/>
            </a:endParaRPr>
          </a:p>
          <a:p>
            <a:pPr algn="just">
              <a:spcBef>
                <a:spcPts val="500"/>
              </a:spcBef>
              <a:spcAft>
                <a:spcPts val="500"/>
              </a:spcAft>
            </a:pPr>
            <a:r>
              <a:rPr lang="es-ES" sz="2800" b="1" dirty="0">
                <a:solidFill>
                  <a:srgbClr val="000000"/>
                </a:solidFill>
                <a:latin typeface="Roboto"/>
                <a:ea typeface="Roboto"/>
                <a:cs typeface="Roboto"/>
                <a:sym typeface="Roboto"/>
              </a:rPr>
              <a:t>1. </a:t>
            </a:r>
            <a:r>
              <a:rPr lang="es-ES" sz="2800" dirty="0">
                <a:solidFill>
                  <a:srgbClr val="000000"/>
                </a:solidFill>
                <a:latin typeface="Roboto"/>
                <a:ea typeface="Roboto"/>
                <a:cs typeface="Roboto"/>
                <a:sym typeface="Roboto"/>
              </a:rPr>
              <a:t>Para cada arista en el grafo: </a:t>
            </a:r>
          </a:p>
          <a:p>
            <a:pPr algn="just">
              <a:spcBef>
                <a:spcPts val="500"/>
              </a:spcBef>
              <a:spcAft>
                <a:spcPts val="500"/>
              </a:spcAft>
            </a:pPr>
            <a:r>
              <a:rPr lang="es-ES" sz="2800" dirty="0">
                <a:solidFill>
                  <a:srgbClr val="000000"/>
                </a:solidFill>
                <a:latin typeface="Roboto"/>
                <a:ea typeface="Roboto"/>
                <a:cs typeface="Roboto"/>
                <a:sym typeface="Roboto"/>
              </a:rPr>
              <a:t>    </a:t>
            </a:r>
            <a:r>
              <a:rPr lang="es-ES" sz="2800" b="1" dirty="0">
                <a:solidFill>
                  <a:srgbClr val="000000"/>
                </a:solidFill>
                <a:latin typeface="Roboto"/>
                <a:ea typeface="Roboto"/>
                <a:cs typeface="Roboto"/>
                <a:sym typeface="Roboto"/>
              </a:rPr>
              <a:t>2.</a:t>
            </a:r>
            <a:r>
              <a:rPr lang="es-ES" sz="2800" dirty="0">
                <a:solidFill>
                  <a:srgbClr val="000000"/>
                </a:solidFill>
                <a:latin typeface="Roboto"/>
                <a:ea typeface="Roboto"/>
                <a:cs typeface="Roboto"/>
                <a:sym typeface="Roboto"/>
              </a:rPr>
              <a:t> Aplicar evaporación: feromonas = (1 - rho) * feromonas </a:t>
            </a:r>
          </a:p>
          <a:p>
            <a:pPr algn="just">
              <a:spcBef>
                <a:spcPts val="500"/>
              </a:spcBef>
              <a:spcAft>
                <a:spcPts val="500"/>
              </a:spcAft>
            </a:pPr>
            <a:r>
              <a:rPr lang="es-ES" sz="2800" b="1" dirty="0">
                <a:solidFill>
                  <a:srgbClr val="000000"/>
                </a:solidFill>
                <a:latin typeface="Roboto"/>
                <a:ea typeface="Roboto"/>
                <a:cs typeface="Roboto"/>
                <a:sym typeface="Roboto"/>
              </a:rPr>
              <a:t>3.</a:t>
            </a:r>
            <a:r>
              <a:rPr lang="es-ES" sz="2800" dirty="0">
                <a:solidFill>
                  <a:srgbClr val="000000"/>
                </a:solidFill>
                <a:latin typeface="Roboto"/>
                <a:ea typeface="Roboto"/>
                <a:cs typeface="Roboto"/>
                <a:sym typeface="Roboto"/>
              </a:rPr>
              <a:t> Para cada solución de hormiga: </a:t>
            </a:r>
          </a:p>
          <a:p>
            <a:pPr algn="just">
              <a:spcBef>
                <a:spcPts val="500"/>
              </a:spcBef>
              <a:spcAft>
                <a:spcPts val="500"/>
              </a:spcAft>
            </a:pPr>
            <a:r>
              <a:rPr lang="es-ES" sz="2800" dirty="0">
                <a:solidFill>
                  <a:srgbClr val="000000"/>
                </a:solidFill>
                <a:latin typeface="Roboto"/>
                <a:ea typeface="Roboto"/>
                <a:cs typeface="Roboto"/>
                <a:sym typeface="Roboto"/>
              </a:rPr>
              <a:t>    </a:t>
            </a:r>
            <a:r>
              <a:rPr lang="es-ES" sz="2800" b="1" dirty="0">
                <a:solidFill>
                  <a:srgbClr val="000000"/>
                </a:solidFill>
                <a:latin typeface="Roboto"/>
                <a:ea typeface="Roboto"/>
                <a:cs typeface="Roboto"/>
                <a:sym typeface="Roboto"/>
              </a:rPr>
              <a:t>4.</a:t>
            </a:r>
            <a:r>
              <a:rPr lang="es-ES" sz="2800" dirty="0">
                <a:solidFill>
                  <a:srgbClr val="000000"/>
                </a:solidFill>
                <a:latin typeface="Roboto"/>
                <a:ea typeface="Roboto"/>
                <a:cs typeface="Roboto"/>
                <a:sym typeface="Roboto"/>
              </a:rPr>
              <a:t> Calcular calidad de la solución </a:t>
            </a:r>
          </a:p>
          <a:p>
            <a:pPr algn="just">
              <a:spcBef>
                <a:spcPts val="500"/>
              </a:spcBef>
              <a:spcAft>
                <a:spcPts val="500"/>
              </a:spcAft>
            </a:pPr>
            <a:r>
              <a:rPr lang="es-ES" sz="2800" dirty="0">
                <a:solidFill>
                  <a:srgbClr val="000000"/>
                </a:solidFill>
                <a:latin typeface="Roboto"/>
                <a:ea typeface="Roboto"/>
                <a:cs typeface="Roboto"/>
                <a:sym typeface="Roboto"/>
              </a:rPr>
              <a:t>    </a:t>
            </a:r>
            <a:r>
              <a:rPr lang="es-ES" sz="2800" b="1" dirty="0">
                <a:solidFill>
                  <a:srgbClr val="000000"/>
                </a:solidFill>
                <a:latin typeface="Roboto"/>
                <a:ea typeface="Roboto"/>
                <a:cs typeface="Roboto"/>
                <a:sym typeface="Roboto"/>
              </a:rPr>
              <a:t>5.</a:t>
            </a:r>
            <a:r>
              <a:rPr lang="es-ES" sz="2800" dirty="0">
                <a:solidFill>
                  <a:srgbClr val="000000"/>
                </a:solidFill>
                <a:latin typeface="Roboto"/>
                <a:ea typeface="Roboto"/>
                <a:cs typeface="Roboto"/>
                <a:sym typeface="Roboto"/>
              </a:rPr>
              <a:t> Para cada arista usada en la solución: </a:t>
            </a:r>
          </a:p>
          <a:p>
            <a:pPr algn="just">
              <a:spcBef>
                <a:spcPts val="500"/>
              </a:spcBef>
              <a:spcAft>
                <a:spcPts val="500"/>
              </a:spcAft>
            </a:pPr>
            <a:r>
              <a:rPr lang="es-ES" sz="2800" dirty="0">
                <a:solidFill>
                  <a:srgbClr val="000000"/>
                </a:solidFill>
                <a:latin typeface="Roboto"/>
                <a:ea typeface="Roboto"/>
                <a:cs typeface="Roboto"/>
                <a:sym typeface="Roboto"/>
              </a:rPr>
              <a:t>        </a:t>
            </a:r>
            <a:r>
              <a:rPr lang="es-ES" sz="2800" b="1" dirty="0">
                <a:solidFill>
                  <a:srgbClr val="000000"/>
                </a:solidFill>
                <a:latin typeface="Roboto"/>
                <a:ea typeface="Roboto"/>
                <a:cs typeface="Roboto"/>
                <a:sym typeface="Roboto"/>
              </a:rPr>
              <a:t>6.</a:t>
            </a:r>
            <a:r>
              <a:rPr lang="es-ES" sz="2800" dirty="0">
                <a:solidFill>
                  <a:srgbClr val="000000"/>
                </a:solidFill>
                <a:latin typeface="Roboto"/>
                <a:ea typeface="Roboto"/>
                <a:cs typeface="Roboto"/>
                <a:sym typeface="Roboto"/>
              </a:rPr>
              <a:t> Añadir feromonas: feromonas = feromonas + Q * </a:t>
            </a:r>
            <a:r>
              <a:rPr lang="es-ES" sz="2800" dirty="0" err="1">
                <a:solidFill>
                  <a:srgbClr val="000000"/>
                </a:solidFill>
                <a:latin typeface="Roboto"/>
                <a:ea typeface="Roboto"/>
                <a:cs typeface="Roboto"/>
                <a:sym typeface="Roboto"/>
              </a:rPr>
              <a:t>calidad_solucion</a:t>
            </a:r>
            <a:r>
              <a:rPr lang="es-ES" sz="2800" dirty="0">
                <a:solidFill>
                  <a:srgbClr val="000000"/>
                </a:solidFill>
                <a:latin typeface="Roboto"/>
                <a:ea typeface="Roboto"/>
                <a:cs typeface="Roboto"/>
                <a:sym typeface="Roboto"/>
              </a:rPr>
              <a:t> </a:t>
            </a:r>
          </a:p>
        </p:txBody>
      </p:sp>
      <p:sp>
        <p:nvSpPr>
          <p:cNvPr id="7" name="Freeform 4">
            <a:extLst>
              <a:ext uri="{FF2B5EF4-FFF2-40B4-BE49-F238E27FC236}">
                <a16:creationId xmlns:a16="http://schemas.microsoft.com/office/drawing/2014/main" id="{61A2F0F9-B574-4367-9E7E-6F8B1B5E798D}"/>
              </a:ext>
            </a:extLst>
          </p:cNvPr>
          <p:cNvSpPr/>
          <p:nvPr/>
        </p:nvSpPr>
        <p:spPr>
          <a:xfrm>
            <a:off x="-2438400" y="796161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Tree>
    <p:extLst>
      <p:ext uri="{BB962C8B-B14F-4D97-AF65-F5344CB8AC3E}">
        <p14:creationId xmlns:p14="http://schemas.microsoft.com/office/powerpoint/2010/main" val="838635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791340" y="2552700"/>
            <a:ext cx="14705320" cy="5084725"/>
          </a:xfrm>
          <a:prstGeom prst="rect">
            <a:avLst/>
          </a:prstGeom>
        </p:spPr>
        <p:txBody>
          <a:bodyPr lIns="0" tIns="0" rIns="0" bIns="0" rtlCol="0" anchor="t">
            <a:spAutoFit/>
          </a:bodyPr>
          <a:lstStyle/>
          <a:p>
            <a:pPr algn="just">
              <a:lnSpc>
                <a:spcPts val="5012"/>
              </a:lnSpc>
            </a:pPr>
            <a:r>
              <a:rPr lang="es-ES" sz="3600" dirty="0">
                <a:latin typeface="Roboto"/>
                <a:ea typeface="Roboto"/>
                <a:cs typeface="Roboto"/>
                <a:sym typeface="Roboto"/>
              </a:rPr>
              <a:t>Aumentar el número de hormigas o iteraciones podría mejorar la calidad de la solución a costa de un mayor tiempo de cómputo. Incrementar α intensificaría la explotación de rutas conocidas, mientras que aumentar β favorecería la exploración de nuevas rutas basadas en la distancia. Un valor mayor de ρ causaría una evaporación más rápida de feromonas, promoviendo la exploración de nuevas rutas y evitando la convergencia prematura, pero podría dificultar la retención de información sobre buenas soluciones.</a:t>
            </a:r>
            <a:endParaRPr lang="es-ES" sz="3600" dirty="0">
              <a:solidFill>
                <a:srgbClr val="FF0000"/>
              </a:solidFill>
              <a:latin typeface="Roboto"/>
              <a:ea typeface="Roboto"/>
              <a:cs typeface="Roboto"/>
              <a:sym typeface="Roboto"/>
            </a:endParaRPr>
          </a:p>
        </p:txBody>
      </p:sp>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4" name="Freeform 4"/>
          <p:cNvSpPr/>
          <p:nvPr/>
        </p:nvSpPr>
        <p:spPr>
          <a:xfrm>
            <a:off x="13944600" y="750010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6" name="TextBox 6"/>
          <p:cNvSpPr txBox="1"/>
          <p:nvPr/>
        </p:nvSpPr>
        <p:spPr>
          <a:xfrm>
            <a:off x="2553979" y="887536"/>
            <a:ext cx="13143221" cy="923330"/>
          </a:xfrm>
          <a:prstGeom prst="rect">
            <a:avLst/>
          </a:prstGeom>
        </p:spPr>
        <p:txBody>
          <a:bodyPr wrap="square" lIns="0" tIns="0" rIns="0" bIns="0" rtlCol="0" anchor="t">
            <a:spAutoFit/>
          </a:bodyPr>
          <a:lstStyle/>
          <a:p>
            <a:pPr algn="ctr"/>
            <a:r>
              <a:rPr lang="es-ES_tradnl" sz="6000" b="1" dirty="0">
                <a:solidFill>
                  <a:srgbClr val="0A2F40"/>
                </a:solidFill>
                <a:latin typeface="Aptos" panose="020B0004020202020204" pitchFamily="34" charset="0"/>
              </a:rPr>
              <a:t>A</a:t>
            </a:r>
            <a:r>
              <a:rPr lang="es-ES_tradnl" sz="6000" b="1" i="0" dirty="0">
                <a:solidFill>
                  <a:srgbClr val="0A2F40"/>
                </a:solidFill>
                <a:effectLst/>
                <a:latin typeface="Aptos" panose="020B0004020202020204" pitchFamily="34" charset="0"/>
              </a:rPr>
              <a:t>lgoritmo</a:t>
            </a:r>
            <a:r>
              <a:rPr lang="en-US" sz="6000" b="1" i="0" dirty="0">
                <a:solidFill>
                  <a:srgbClr val="0A2F40"/>
                </a:solidFill>
                <a:effectLst/>
                <a:latin typeface="Aptos" panose="020B0004020202020204" pitchFamily="34" charset="0"/>
              </a:rPr>
              <a:t> ACO</a:t>
            </a:r>
            <a:endParaRPr lang="en-US" sz="6000" dirty="0">
              <a:solidFill>
                <a:srgbClr val="000000"/>
              </a:solidFill>
              <a:latin typeface="Alatsi"/>
              <a:ea typeface="Alatsi"/>
              <a:cs typeface="Alatsi"/>
              <a:sym typeface="Alatsi"/>
            </a:endParaRPr>
          </a:p>
        </p:txBody>
      </p:sp>
      <p:sp>
        <p:nvSpPr>
          <p:cNvPr id="7" name="Freeform 7"/>
          <p:cNvSpPr/>
          <p:nvPr/>
        </p:nvSpPr>
        <p:spPr>
          <a:xfrm>
            <a:off x="-3657600" y="-1238892"/>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Tree>
    <p:extLst>
      <p:ext uri="{BB962C8B-B14F-4D97-AF65-F5344CB8AC3E}">
        <p14:creationId xmlns:p14="http://schemas.microsoft.com/office/powerpoint/2010/main" val="3838748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791340" y="2552700"/>
            <a:ext cx="14705320" cy="4443524"/>
          </a:xfrm>
          <a:prstGeom prst="rect">
            <a:avLst/>
          </a:prstGeom>
        </p:spPr>
        <p:txBody>
          <a:bodyPr lIns="0" tIns="0" rIns="0" bIns="0" rtlCol="0" anchor="t">
            <a:spAutoFit/>
          </a:bodyPr>
          <a:lstStyle/>
          <a:p>
            <a:pPr algn="just">
              <a:lnSpc>
                <a:spcPts val="5012"/>
              </a:lnSpc>
            </a:pPr>
            <a:r>
              <a:rPr lang="es-ES" sz="3600" dirty="0">
                <a:latin typeface="Roboto"/>
                <a:ea typeface="Roboto"/>
                <a:cs typeface="Roboto"/>
                <a:sym typeface="Roboto"/>
              </a:rPr>
              <a:t>Aumentar tasa_Q intensificaría el depósito de feromonas en las mejores rutas, lo que podría acelerar la convergencia, pero también podría llevar a óptimos locales. </a:t>
            </a:r>
          </a:p>
          <a:p>
            <a:pPr algn="just">
              <a:lnSpc>
                <a:spcPts val="5012"/>
              </a:lnSpc>
            </a:pPr>
            <a:endParaRPr lang="es-ES" sz="3600" dirty="0">
              <a:latin typeface="Roboto"/>
              <a:ea typeface="Roboto"/>
              <a:cs typeface="Roboto"/>
              <a:sym typeface="Roboto"/>
            </a:endParaRPr>
          </a:p>
          <a:p>
            <a:pPr algn="just">
              <a:lnSpc>
                <a:spcPts val="5012"/>
              </a:lnSpc>
            </a:pPr>
            <a:r>
              <a:rPr lang="es-ES" sz="3600" dirty="0">
                <a:latin typeface="Roboto"/>
                <a:ea typeface="Roboto"/>
                <a:cs typeface="Roboto"/>
                <a:sym typeface="Roboto"/>
              </a:rPr>
              <a:t>No hay una formula general para encontrar el equilibrio adecuado entre estos parámetros. Veamos qué pasa cuando variamos estos parámetros.</a:t>
            </a:r>
          </a:p>
        </p:txBody>
      </p:sp>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4" name="Freeform 4"/>
          <p:cNvSpPr/>
          <p:nvPr/>
        </p:nvSpPr>
        <p:spPr>
          <a:xfrm>
            <a:off x="13944600" y="750010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6" name="TextBox 6"/>
          <p:cNvSpPr txBox="1"/>
          <p:nvPr/>
        </p:nvSpPr>
        <p:spPr>
          <a:xfrm>
            <a:off x="2553979" y="887536"/>
            <a:ext cx="13143221" cy="923330"/>
          </a:xfrm>
          <a:prstGeom prst="rect">
            <a:avLst/>
          </a:prstGeom>
        </p:spPr>
        <p:txBody>
          <a:bodyPr wrap="square" lIns="0" tIns="0" rIns="0" bIns="0" rtlCol="0" anchor="t">
            <a:spAutoFit/>
          </a:bodyPr>
          <a:lstStyle/>
          <a:p>
            <a:pPr algn="ctr"/>
            <a:r>
              <a:rPr lang="es-ES_tradnl" sz="6000" b="1" dirty="0">
                <a:solidFill>
                  <a:srgbClr val="0A2F40"/>
                </a:solidFill>
                <a:latin typeface="Aptos" panose="020B0004020202020204" pitchFamily="34" charset="0"/>
              </a:rPr>
              <a:t>A</a:t>
            </a:r>
            <a:r>
              <a:rPr lang="es-ES_tradnl" sz="6000" b="1" i="0" dirty="0">
                <a:solidFill>
                  <a:srgbClr val="0A2F40"/>
                </a:solidFill>
                <a:effectLst/>
                <a:latin typeface="Aptos" panose="020B0004020202020204" pitchFamily="34" charset="0"/>
              </a:rPr>
              <a:t>lgoritmo</a:t>
            </a:r>
            <a:r>
              <a:rPr lang="en-US" sz="6000" b="1" i="0" dirty="0">
                <a:solidFill>
                  <a:srgbClr val="0A2F40"/>
                </a:solidFill>
                <a:effectLst/>
                <a:latin typeface="Aptos" panose="020B0004020202020204" pitchFamily="34" charset="0"/>
              </a:rPr>
              <a:t> ACO</a:t>
            </a:r>
            <a:endParaRPr lang="en-US" sz="6000" dirty="0">
              <a:solidFill>
                <a:srgbClr val="000000"/>
              </a:solidFill>
              <a:latin typeface="Alatsi"/>
              <a:ea typeface="Alatsi"/>
              <a:cs typeface="Alatsi"/>
              <a:sym typeface="Alatsi"/>
            </a:endParaRPr>
          </a:p>
        </p:txBody>
      </p:sp>
      <p:sp>
        <p:nvSpPr>
          <p:cNvPr id="7" name="Freeform 7"/>
          <p:cNvSpPr/>
          <p:nvPr/>
        </p:nvSpPr>
        <p:spPr>
          <a:xfrm>
            <a:off x="-3657600" y="-1238892"/>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Tree>
    <p:extLst>
      <p:ext uri="{BB962C8B-B14F-4D97-AF65-F5344CB8AC3E}">
        <p14:creationId xmlns:p14="http://schemas.microsoft.com/office/powerpoint/2010/main" val="851264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6" name="TextBox 6"/>
          <p:cNvSpPr txBox="1"/>
          <p:nvPr/>
        </p:nvSpPr>
        <p:spPr>
          <a:xfrm>
            <a:off x="2572388" y="419183"/>
            <a:ext cx="13143221" cy="738664"/>
          </a:xfrm>
          <a:prstGeom prst="rect">
            <a:avLst/>
          </a:prstGeom>
        </p:spPr>
        <p:txBody>
          <a:bodyPr wrap="square" lIns="0" tIns="0" rIns="0" bIns="0" rtlCol="0" anchor="t">
            <a:spAutoFit/>
          </a:bodyPr>
          <a:lstStyle/>
          <a:p>
            <a:pPr algn="ctr"/>
            <a:r>
              <a:rPr lang="es-419" sz="4800" b="1" dirty="0">
                <a:solidFill>
                  <a:srgbClr val="0A2F40"/>
                </a:solidFill>
                <a:latin typeface="Aptos" panose="020B0004020202020204" pitchFamily="34" charset="0"/>
              </a:rPr>
              <a:t>Variación</a:t>
            </a:r>
            <a:r>
              <a:rPr lang="en-US" sz="4800" b="1" dirty="0">
                <a:solidFill>
                  <a:srgbClr val="0A2F40"/>
                </a:solidFill>
                <a:latin typeface="Aptos" panose="020B0004020202020204" pitchFamily="34" charset="0"/>
              </a:rPr>
              <a:t> de </a:t>
            </a:r>
            <a:r>
              <a:rPr lang="es-419" sz="4800" b="1" dirty="0">
                <a:solidFill>
                  <a:srgbClr val="0A2F40"/>
                </a:solidFill>
                <a:latin typeface="Aptos" panose="020B0004020202020204" pitchFamily="34" charset="0"/>
              </a:rPr>
              <a:t>parámetros</a:t>
            </a:r>
            <a:r>
              <a:rPr lang="en-US" sz="4800" b="1" dirty="0">
                <a:solidFill>
                  <a:srgbClr val="0A2F40"/>
                </a:solidFill>
                <a:latin typeface="Aptos" panose="020B0004020202020204" pitchFamily="34" charset="0"/>
              </a:rPr>
              <a:t> ACO</a:t>
            </a:r>
            <a:endParaRPr lang="en-US" sz="4800" dirty="0">
              <a:solidFill>
                <a:srgbClr val="000000"/>
              </a:solidFill>
              <a:latin typeface="Alatsi"/>
              <a:ea typeface="Alatsi"/>
              <a:cs typeface="Alatsi"/>
              <a:sym typeface="Alatsi"/>
            </a:endParaRPr>
          </a:p>
        </p:txBody>
      </p:sp>
      <p:sp>
        <p:nvSpPr>
          <p:cNvPr id="12" name="TextBox 2">
            <a:extLst>
              <a:ext uri="{FF2B5EF4-FFF2-40B4-BE49-F238E27FC236}">
                <a16:creationId xmlns:a16="http://schemas.microsoft.com/office/drawing/2014/main" id="{5765FE2B-3F2B-DCF7-08EE-DDA9CE5128D1}"/>
              </a:ext>
            </a:extLst>
          </p:cNvPr>
          <p:cNvSpPr txBox="1"/>
          <p:nvPr/>
        </p:nvSpPr>
        <p:spPr>
          <a:xfrm>
            <a:off x="228600" y="9629736"/>
            <a:ext cx="6311265" cy="557845"/>
          </a:xfrm>
          <a:prstGeom prst="rect">
            <a:avLst/>
          </a:prstGeom>
        </p:spPr>
        <p:txBody>
          <a:bodyPr wrap="square" lIns="0" tIns="0" rIns="0" bIns="0" rtlCol="0" anchor="t">
            <a:spAutoFit/>
          </a:bodyPr>
          <a:lstStyle/>
          <a:p>
            <a:pPr>
              <a:lnSpc>
                <a:spcPts val="5012"/>
              </a:lnSpc>
            </a:pPr>
            <a:r>
              <a:rPr lang="en-US" sz="2400" dirty="0">
                <a:solidFill>
                  <a:srgbClr val="000000"/>
                </a:solidFill>
                <a:latin typeface="Roboto"/>
                <a:ea typeface="Roboto"/>
                <a:cs typeface="Roboto"/>
                <a:sym typeface="Roboto"/>
              </a:rPr>
              <a:t>Fuente: Elaboración propia.</a:t>
            </a:r>
          </a:p>
        </p:txBody>
      </p:sp>
      <p:pic>
        <p:nvPicPr>
          <p:cNvPr id="5" name="Imagen 4">
            <a:extLst>
              <a:ext uri="{FF2B5EF4-FFF2-40B4-BE49-F238E27FC236}">
                <a16:creationId xmlns:a16="http://schemas.microsoft.com/office/drawing/2014/main" id="{5EBF0F53-15A9-D524-9B6C-57F7803CA3D6}"/>
              </a:ext>
            </a:extLst>
          </p:cNvPr>
          <p:cNvPicPr>
            <a:picLocks noChangeAspect="1"/>
          </p:cNvPicPr>
          <p:nvPr/>
        </p:nvPicPr>
        <p:blipFill>
          <a:blip r:embed="rId2"/>
          <a:stretch>
            <a:fillRect/>
          </a:stretch>
        </p:blipFill>
        <p:spPr>
          <a:xfrm>
            <a:off x="1903342" y="1354263"/>
            <a:ext cx="14632058" cy="8164849"/>
          </a:xfrm>
          <a:prstGeom prst="rect">
            <a:avLst/>
          </a:prstGeom>
        </p:spPr>
      </p:pic>
    </p:spTree>
    <p:extLst>
      <p:ext uri="{BB962C8B-B14F-4D97-AF65-F5344CB8AC3E}">
        <p14:creationId xmlns:p14="http://schemas.microsoft.com/office/powerpoint/2010/main" val="32838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6" name="TextBox 6"/>
          <p:cNvSpPr txBox="1"/>
          <p:nvPr/>
        </p:nvSpPr>
        <p:spPr>
          <a:xfrm>
            <a:off x="2572388" y="419183"/>
            <a:ext cx="13143221" cy="738664"/>
          </a:xfrm>
          <a:prstGeom prst="rect">
            <a:avLst/>
          </a:prstGeom>
        </p:spPr>
        <p:txBody>
          <a:bodyPr wrap="square" lIns="0" tIns="0" rIns="0" bIns="0" rtlCol="0" anchor="t">
            <a:spAutoFit/>
          </a:bodyPr>
          <a:lstStyle/>
          <a:p>
            <a:pPr algn="ctr"/>
            <a:r>
              <a:rPr lang="en-US" sz="4800" b="1" dirty="0">
                <a:solidFill>
                  <a:srgbClr val="0A2F40"/>
                </a:solidFill>
                <a:latin typeface="Aptos" panose="020B0004020202020204" pitchFamily="34" charset="0"/>
              </a:rPr>
              <a:t>Variación de </a:t>
            </a:r>
            <a:r>
              <a:rPr lang="en-US" sz="4800" b="1" dirty="0" err="1">
                <a:solidFill>
                  <a:srgbClr val="0A2F40"/>
                </a:solidFill>
                <a:latin typeface="Aptos" panose="020B0004020202020204" pitchFamily="34" charset="0"/>
              </a:rPr>
              <a:t>parámetros</a:t>
            </a:r>
            <a:r>
              <a:rPr lang="en-US" sz="4800" b="1" dirty="0">
                <a:solidFill>
                  <a:srgbClr val="0A2F40"/>
                </a:solidFill>
                <a:latin typeface="Aptos" panose="020B0004020202020204" pitchFamily="34" charset="0"/>
              </a:rPr>
              <a:t> ACO</a:t>
            </a:r>
            <a:endParaRPr lang="en-US" sz="4800" dirty="0">
              <a:solidFill>
                <a:srgbClr val="000000"/>
              </a:solidFill>
              <a:latin typeface="Alatsi"/>
              <a:ea typeface="Alatsi"/>
              <a:cs typeface="Alatsi"/>
              <a:sym typeface="Alatsi"/>
            </a:endParaRPr>
          </a:p>
        </p:txBody>
      </p:sp>
      <p:sp>
        <p:nvSpPr>
          <p:cNvPr id="12" name="TextBox 2">
            <a:extLst>
              <a:ext uri="{FF2B5EF4-FFF2-40B4-BE49-F238E27FC236}">
                <a16:creationId xmlns:a16="http://schemas.microsoft.com/office/drawing/2014/main" id="{5765FE2B-3F2B-DCF7-08EE-DDA9CE5128D1}"/>
              </a:ext>
            </a:extLst>
          </p:cNvPr>
          <p:cNvSpPr txBox="1"/>
          <p:nvPr/>
        </p:nvSpPr>
        <p:spPr>
          <a:xfrm>
            <a:off x="228600" y="9629736"/>
            <a:ext cx="6311265" cy="557845"/>
          </a:xfrm>
          <a:prstGeom prst="rect">
            <a:avLst/>
          </a:prstGeom>
        </p:spPr>
        <p:txBody>
          <a:bodyPr wrap="square" lIns="0" tIns="0" rIns="0" bIns="0" rtlCol="0" anchor="t">
            <a:spAutoFit/>
          </a:bodyPr>
          <a:lstStyle/>
          <a:p>
            <a:pPr>
              <a:lnSpc>
                <a:spcPts val="5012"/>
              </a:lnSpc>
            </a:pPr>
            <a:r>
              <a:rPr lang="en-US" sz="2400" dirty="0">
                <a:solidFill>
                  <a:srgbClr val="000000"/>
                </a:solidFill>
                <a:latin typeface="Roboto"/>
                <a:ea typeface="Roboto"/>
                <a:cs typeface="Roboto"/>
                <a:sym typeface="Roboto"/>
              </a:rPr>
              <a:t>Fuente: Elaboración propia.</a:t>
            </a:r>
          </a:p>
        </p:txBody>
      </p:sp>
      <p:pic>
        <p:nvPicPr>
          <p:cNvPr id="9" name="Imagen 8">
            <a:extLst>
              <a:ext uri="{FF2B5EF4-FFF2-40B4-BE49-F238E27FC236}">
                <a16:creationId xmlns:a16="http://schemas.microsoft.com/office/drawing/2014/main" id="{48F2AA9A-4EE0-3F7F-1EDD-17A63D132399}"/>
              </a:ext>
            </a:extLst>
          </p:cNvPr>
          <p:cNvPicPr>
            <a:picLocks noChangeAspect="1"/>
          </p:cNvPicPr>
          <p:nvPr/>
        </p:nvPicPr>
        <p:blipFill>
          <a:blip r:embed="rId2"/>
          <a:stretch>
            <a:fillRect/>
          </a:stretch>
        </p:blipFill>
        <p:spPr>
          <a:xfrm>
            <a:off x="1895348" y="1451328"/>
            <a:ext cx="14426593" cy="7883172"/>
          </a:xfrm>
          <a:prstGeom prst="rect">
            <a:avLst/>
          </a:prstGeom>
        </p:spPr>
      </p:pic>
    </p:spTree>
    <p:extLst>
      <p:ext uri="{BB962C8B-B14F-4D97-AF65-F5344CB8AC3E}">
        <p14:creationId xmlns:p14="http://schemas.microsoft.com/office/powerpoint/2010/main" val="2641495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6" name="TextBox 6"/>
          <p:cNvSpPr txBox="1"/>
          <p:nvPr/>
        </p:nvSpPr>
        <p:spPr>
          <a:xfrm>
            <a:off x="2572388" y="419183"/>
            <a:ext cx="13143221" cy="738664"/>
          </a:xfrm>
          <a:prstGeom prst="rect">
            <a:avLst/>
          </a:prstGeom>
        </p:spPr>
        <p:txBody>
          <a:bodyPr wrap="square" lIns="0" tIns="0" rIns="0" bIns="0" rtlCol="0" anchor="t">
            <a:spAutoFit/>
          </a:bodyPr>
          <a:lstStyle/>
          <a:p>
            <a:pPr algn="ctr"/>
            <a:r>
              <a:rPr lang="en-US" sz="4800" b="1" dirty="0">
                <a:solidFill>
                  <a:srgbClr val="0A2F40"/>
                </a:solidFill>
                <a:latin typeface="Aptos" panose="020B0004020202020204" pitchFamily="34" charset="0"/>
              </a:rPr>
              <a:t>Variación de </a:t>
            </a:r>
            <a:r>
              <a:rPr lang="en-US" sz="4800" b="1" dirty="0" err="1">
                <a:solidFill>
                  <a:srgbClr val="0A2F40"/>
                </a:solidFill>
                <a:latin typeface="Aptos" panose="020B0004020202020204" pitchFamily="34" charset="0"/>
              </a:rPr>
              <a:t>parámetros</a:t>
            </a:r>
            <a:r>
              <a:rPr lang="en-US" sz="4800" b="1" dirty="0">
                <a:solidFill>
                  <a:srgbClr val="0A2F40"/>
                </a:solidFill>
                <a:latin typeface="Aptos" panose="020B0004020202020204" pitchFamily="34" charset="0"/>
              </a:rPr>
              <a:t> ACO</a:t>
            </a:r>
            <a:endParaRPr lang="en-US" sz="4800" dirty="0">
              <a:solidFill>
                <a:srgbClr val="000000"/>
              </a:solidFill>
              <a:latin typeface="Alatsi"/>
              <a:ea typeface="Alatsi"/>
              <a:cs typeface="Alatsi"/>
              <a:sym typeface="Alatsi"/>
            </a:endParaRPr>
          </a:p>
        </p:txBody>
      </p:sp>
      <p:sp>
        <p:nvSpPr>
          <p:cNvPr id="12" name="TextBox 2">
            <a:extLst>
              <a:ext uri="{FF2B5EF4-FFF2-40B4-BE49-F238E27FC236}">
                <a16:creationId xmlns:a16="http://schemas.microsoft.com/office/drawing/2014/main" id="{5765FE2B-3F2B-DCF7-08EE-DDA9CE5128D1}"/>
              </a:ext>
            </a:extLst>
          </p:cNvPr>
          <p:cNvSpPr txBox="1"/>
          <p:nvPr/>
        </p:nvSpPr>
        <p:spPr>
          <a:xfrm>
            <a:off x="228600" y="9629736"/>
            <a:ext cx="6311265" cy="557845"/>
          </a:xfrm>
          <a:prstGeom prst="rect">
            <a:avLst/>
          </a:prstGeom>
        </p:spPr>
        <p:txBody>
          <a:bodyPr wrap="square" lIns="0" tIns="0" rIns="0" bIns="0" rtlCol="0" anchor="t">
            <a:spAutoFit/>
          </a:bodyPr>
          <a:lstStyle/>
          <a:p>
            <a:pPr>
              <a:lnSpc>
                <a:spcPts val="5012"/>
              </a:lnSpc>
            </a:pPr>
            <a:r>
              <a:rPr lang="en-US" sz="2400" dirty="0">
                <a:solidFill>
                  <a:srgbClr val="000000"/>
                </a:solidFill>
                <a:latin typeface="Roboto"/>
                <a:ea typeface="Roboto"/>
                <a:cs typeface="Roboto"/>
                <a:sym typeface="Roboto"/>
              </a:rPr>
              <a:t>Fuente: Elaboración propia.</a:t>
            </a:r>
          </a:p>
        </p:txBody>
      </p:sp>
      <p:pic>
        <p:nvPicPr>
          <p:cNvPr id="7" name="Imagen 6">
            <a:extLst>
              <a:ext uri="{FF2B5EF4-FFF2-40B4-BE49-F238E27FC236}">
                <a16:creationId xmlns:a16="http://schemas.microsoft.com/office/drawing/2014/main" id="{05B6FA73-066D-DBBC-8B01-D9E1144EE3E6}"/>
              </a:ext>
            </a:extLst>
          </p:cNvPr>
          <p:cNvPicPr>
            <a:picLocks noChangeAspect="1"/>
          </p:cNvPicPr>
          <p:nvPr/>
        </p:nvPicPr>
        <p:blipFill>
          <a:blip r:embed="rId2"/>
          <a:stretch>
            <a:fillRect/>
          </a:stretch>
        </p:blipFill>
        <p:spPr>
          <a:xfrm>
            <a:off x="1895793" y="1374692"/>
            <a:ext cx="14540401" cy="8036008"/>
          </a:xfrm>
          <a:prstGeom prst="rect">
            <a:avLst/>
          </a:prstGeom>
        </p:spPr>
      </p:pic>
    </p:spTree>
    <p:extLst>
      <p:ext uri="{BB962C8B-B14F-4D97-AF65-F5344CB8AC3E}">
        <p14:creationId xmlns:p14="http://schemas.microsoft.com/office/powerpoint/2010/main" val="2071265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6" name="TextBox 6"/>
          <p:cNvSpPr txBox="1"/>
          <p:nvPr/>
        </p:nvSpPr>
        <p:spPr>
          <a:xfrm>
            <a:off x="2572388" y="419183"/>
            <a:ext cx="13143221" cy="738664"/>
          </a:xfrm>
          <a:prstGeom prst="rect">
            <a:avLst/>
          </a:prstGeom>
        </p:spPr>
        <p:txBody>
          <a:bodyPr wrap="square" lIns="0" tIns="0" rIns="0" bIns="0" rtlCol="0" anchor="t">
            <a:spAutoFit/>
          </a:bodyPr>
          <a:lstStyle/>
          <a:p>
            <a:pPr algn="ctr"/>
            <a:r>
              <a:rPr lang="en-US" sz="4800" b="1" dirty="0">
                <a:solidFill>
                  <a:srgbClr val="0A2F40"/>
                </a:solidFill>
                <a:latin typeface="Aptos" panose="020B0004020202020204" pitchFamily="34" charset="0"/>
              </a:rPr>
              <a:t>Variación de </a:t>
            </a:r>
            <a:r>
              <a:rPr lang="en-US" sz="4800" b="1" dirty="0" err="1">
                <a:solidFill>
                  <a:srgbClr val="0A2F40"/>
                </a:solidFill>
                <a:latin typeface="Aptos" panose="020B0004020202020204" pitchFamily="34" charset="0"/>
              </a:rPr>
              <a:t>parámetros</a:t>
            </a:r>
            <a:r>
              <a:rPr lang="en-US" sz="4800" b="1" dirty="0">
                <a:solidFill>
                  <a:srgbClr val="0A2F40"/>
                </a:solidFill>
                <a:latin typeface="Aptos" panose="020B0004020202020204" pitchFamily="34" charset="0"/>
              </a:rPr>
              <a:t> ACO</a:t>
            </a:r>
            <a:endParaRPr lang="en-US" sz="4800" dirty="0">
              <a:solidFill>
                <a:srgbClr val="000000"/>
              </a:solidFill>
              <a:latin typeface="Alatsi"/>
              <a:ea typeface="Alatsi"/>
              <a:cs typeface="Alatsi"/>
              <a:sym typeface="Alatsi"/>
            </a:endParaRPr>
          </a:p>
        </p:txBody>
      </p:sp>
      <p:sp>
        <p:nvSpPr>
          <p:cNvPr id="12" name="TextBox 2">
            <a:extLst>
              <a:ext uri="{FF2B5EF4-FFF2-40B4-BE49-F238E27FC236}">
                <a16:creationId xmlns:a16="http://schemas.microsoft.com/office/drawing/2014/main" id="{5765FE2B-3F2B-DCF7-08EE-DDA9CE5128D1}"/>
              </a:ext>
            </a:extLst>
          </p:cNvPr>
          <p:cNvSpPr txBox="1"/>
          <p:nvPr/>
        </p:nvSpPr>
        <p:spPr>
          <a:xfrm>
            <a:off x="228600" y="9629736"/>
            <a:ext cx="6311265" cy="557845"/>
          </a:xfrm>
          <a:prstGeom prst="rect">
            <a:avLst/>
          </a:prstGeom>
        </p:spPr>
        <p:txBody>
          <a:bodyPr wrap="square" lIns="0" tIns="0" rIns="0" bIns="0" rtlCol="0" anchor="t">
            <a:spAutoFit/>
          </a:bodyPr>
          <a:lstStyle/>
          <a:p>
            <a:pPr>
              <a:lnSpc>
                <a:spcPts val="5012"/>
              </a:lnSpc>
            </a:pPr>
            <a:r>
              <a:rPr lang="en-US" sz="2400" dirty="0">
                <a:solidFill>
                  <a:srgbClr val="000000"/>
                </a:solidFill>
                <a:latin typeface="Roboto"/>
                <a:ea typeface="Roboto"/>
                <a:cs typeface="Roboto"/>
                <a:sym typeface="Roboto"/>
              </a:rPr>
              <a:t>Fuente: Elaboración propia.</a:t>
            </a:r>
          </a:p>
        </p:txBody>
      </p:sp>
      <p:pic>
        <p:nvPicPr>
          <p:cNvPr id="4" name="Imagen 3">
            <a:extLst>
              <a:ext uri="{FF2B5EF4-FFF2-40B4-BE49-F238E27FC236}">
                <a16:creationId xmlns:a16="http://schemas.microsoft.com/office/drawing/2014/main" id="{270C9E5B-74B3-9010-C23B-7FC421C1C8E1}"/>
              </a:ext>
            </a:extLst>
          </p:cNvPr>
          <p:cNvPicPr>
            <a:picLocks noChangeAspect="1"/>
          </p:cNvPicPr>
          <p:nvPr/>
        </p:nvPicPr>
        <p:blipFill>
          <a:blip r:embed="rId2"/>
          <a:stretch>
            <a:fillRect/>
          </a:stretch>
        </p:blipFill>
        <p:spPr>
          <a:xfrm>
            <a:off x="5134501" y="1324152"/>
            <a:ext cx="8018993" cy="8139278"/>
          </a:xfrm>
          <a:prstGeom prst="rect">
            <a:avLst/>
          </a:prstGeom>
        </p:spPr>
      </p:pic>
    </p:spTree>
    <p:extLst>
      <p:ext uri="{BB962C8B-B14F-4D97-AF65-F5344CB8AC3E}">
        <p14:creationId xmlns:p14="http://schemas.microsoft.com/office/powerpoint/2010/main" val="989859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791340" y="2248127"/>
            <a:ext cx="14705320" cy="1883785"/>
          </a:xfrm>
          <a:prstGeom prst="rect">
            <a:avLst/>
          </a:prstGeom>
        </p:spPr>
        <p:txBody>
          <a:bodyPr lIns="0" tIns="0" rIns="0" bIns="0" rtlCol="0" anchor="t">
            <a:spAutoFit/>
          </a:bodyPr>
          <a:lstStyle/>
          <a:p>
            <a:pPr algn="just">
              <a:lnSpc>
                <a:spcPts val="5012"/>
              </a:lnSpc>
            </a:pPr>
            <a:r>
              <a:rPr lang="es-ES" sz="3600" dirty="0"/>
              <a:t>Los resultados de diferentes configuraciones de parámetros del algoritmo muestran que no hay un parámetro óptimo universal. Los resultados varían según la instancia específica. Veamos su desempeño según ciertos criterios:</a:t>
            </a:r>
            <a:endParaRPr lang="es-ES" sz="3600" dirty="0">
              <a:latin typeface="Roboto"/>
              <a:ea typeface="Roboto"/>
              <a:cs typeface="Roboto"/>
              <a:sym typeface="Roboto"/>
            </a:endParaRPr>
          </a:p>
        </p:txBody>
      </p:sp>
      <p:sp>
        <p:nvSpPr>
          <p:cNvPr id="6" name="TextBox 6"/>
          <p:cNvSpPr txBox="1"/>
          <p:nvPr/>
        </p:nvSpPr>
        <p:spPr>
          <a:xfrm>
            <a:off x="2553979" y="887536"/>
            <a:ext cx="13143221" cy="923330"/>
          </a:xfrm>
          <a:prstGeom prst="rect">
            <a:avLst/>
          </a:prstGeom>
        </p:spPr>
        <p:txBody>
          <a:bodyPr wrap="square" lIns="0" tIns="0" rIns="0" bIns="0" rtlCol="0" anchor="t">
            <a:spAutoFit/>
          </a:bodyPr>
          <a:lstStyle/>
          <a:p>
            <a:pPr algn="ctr"/>
            <a:r>
              <a:rPr lang="es-ES_tradnl" sz="6000" b="1" dirty="0">
                <a:solidFill>
                  <a:srgbClr val="0A2F40"/>
                </a:solidFill>
                <a:latin typeface="Aptos" panose="020B0004020202020204" pitchFamily="34" charset="0"/>
              </a:rPr>
              <a:t>A</a:t>
            </a:r>
            <a:r>
              <a:rPr lang="es-ES_tradnl" sz="6000" b="1" i="0" dirty="0">
                <a:solidFill>
                  <a:srgbClr val="0A2F40"/>
                </a:solidFill>
                <a:effectLst/>
                <a:latin typeface="Aptos" panose="020B0004020202020204" pitchFamily="34" charset="0"/>
              </a:rPr>
              <a:t>lgoritmo</a:t>
            </a:r>
            <a:r>
              <a:rPr lang="en-US" sz="6000" b="1" i="0" dirty="0">
                <a:solidFill>
                  <a:srgbClr val="0A2F40"/>
                </a:solidFill>
                <a:effectLst/>
                <a:latin typeface="Aptos" panose="020B0004020202020204" pitchFamily="34" charset="0"/>
              </a:rPr>
              <a:t> ACO</a:t>
            </a:r>
            <a:endParaRPr lang="en-US" sz="6000" dirty="0">
              <a:solidFill>
                <a:srgbClr val="000000"/>
              </a:solidFill>
              <a:latin typeface="Alatsi"/>
              <a:ea typeface="Alatsi"/>
              <a:cs typeface="Alatsi"/>
              <a:sym typeface="Alatsi"/>
            </a:endParaRPr>
          </a:p>
        </p:txBody>
      </p:sp>
      <p:sp>
        <p:nvSpPr>
          <p:cNvPr id="7" name="Freeform 7"/>
          <p:cNvSpPr/>
          <p:nvPr/>
        </p:nvSpPr>
        <p:spPr>
          <a:xfrm>
            <a:off x="-3657600" y="-1238892"/>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graphicFrame>
        <p:nvGraphicFramePr>
          <p:cNvPr id="9" name="Tabla 8">
            <a:extLst>
              <a:ext uri="{FF2B5EF4-FFF2-40B4-BE49-F238E27FC236}">
                <a16:creationId xmlns:a16="http://schemas.microsoft.com/office/drawing/2014/main" id="{4E5EB8E4-8CA3-9273-888B-6B78014C28C3}"/>
              </a:ext>
            </a:extLst>
          </p:cNvPr>
          <p:cNvGraphicFramePr>
            <a:graphicFrameLocks noGrp="1"/>
          </p:cNvGraphicFramePr>
          <p:nvPr>
            <p:extLst>
              <p:ext uri="{D42A27DB-BD31-4B8C-83A1-F6EECF244321}">
                <p14:modId xmlns:p14="http://schemas.microsoft.com/office/powerpoint/2010/main" val="1821958766"/>
              </p:ext>
            </p:extLst>
          </p:nvPr>
        </p:nvGraphicFramePr>
        <p:xfrm>
          <a:off x="1181739" y="4381500"/>
          <a:ext cx="15468600" cy="4363060"/>
        </p:xfrm>
        <a:graphic>
          <a:graphicData uri="http://schemas.openxmlformats.org/drawingml/2006/table">
            <a:tbl>
              <a:tblPr firstRow="1" bandRow="1">
                <a:tableStyleId>{93296810-A885-4BE3-A3E7-6D5BEEA58F35}</a:tableStyleId>
              </a:tblPr>
              <a:tblGrid>
                <a:gridCol w="2475861">
                  <a:extLst>
                    <a:ext uri="{9D8B030D-6E8A-4147-A177-3AD203B41FA5}">
                      <a16:colId xmlns:a16="http://schemas.microsoft.com/office/drawing/2014/main" val="2047252464"/>
                    </a:ext>
                  </a:extLst>
                </a:gridCol>
                <a:gridCol w="1676400">
                  <a:extLst>
                    <a:ext uri="{9D8B030D-6E8A-4147-A177-3AD203B41FA5}">
                      <a16:colId xmlns:a16="http://schemas.microsoft.com/office/drawing/2014/main" val="897839016"/>
                    </a:ext>
                  </a:extLst>
                </a:gridCol>
                <a:gridCol w="1752600">
                  <a:extLst>
                    <a:ext uri="{9D8B030D-6E8A-4147-A177-3AD203B41FA5}">
                      <a16:colId xmlns:a16="http://schemas.microsoft.com/office/drawing/2014/main" val="2736435682"/>
                    </a:ext>
                  </a:extLst>
                </a:gridCol>
                <a:gridCol w="2057400">
                  <a:extLst>
                    <a:ext uri="{9D8B030D-6E8A-4147-A177-3AD203B41FA5}">
                      <a16:colId xmlns:a16="http://schemas.microsoft.com/office/drawing/2014/main" val="82425100"/>
                    </a:ext>
                  </a:extLst>
                </a:gridCol>
                <a:gridCol w="1676400">
                  <a:extLst>
                    <a:ext uri="{9D8B030D-6E8A-4147-A177-3AD203B41FA5}">
                      <a16:colId xmlns:a16="http://schemas.microsoft.com/office/drawing/2014/main" val="126255117"/>
                    </a:ext>
                  </a:extLst>
                </a:gridCol>
                <a:gridCol w="1905000">
                  <a:extLst>
                    <a:ext uri="{9D8B030D-6E8A-4147-A177-3AD203B41FA5}">
                      <a16:colId xmlns:a16="http://schemas.microsoft.com/office/drawing/2014/main" val="899764748"/>
                    </a:ext>
                  </a:extLst>
                </a:gridCol>
                <a:gridCol w="2057400">
                  <a:extLst>
                    <a:ext uri="{9D8B030D-6E8A-4147-A177-3AD203B41FA5}">
                      <a16:colId xmlns:a16="http://schemas.microsoft.com/office/drawing/2014/main" val="2633911357"/>
                    </a:ext>
                  </a:extLst>
                </a:gridCol>
                <a:gridCol w="1867539">
                  <a:extLst>
                    <a:ext uri="{9D8B030D-6E8A-4147-A177-3AD203B41FA5}">
                      <a16:colId xmlns:a16="http://schemas.microsoft.com/office/drawing/2014/main" val="1319511362"/>
                    </a:ext>
                  </a:extLst>
                </a:gridCol>
              </a:tblGrid>
              <a:tr h="684969">
                <a:tc>
                  <a:txBody>
                    <a:bodyPr/>
                    <a:lstStyle/>
                    <a:p>
                      <a:pPr algn="ctr"/>
                      <a:endParaRPr lang="es-ES" sz="3500" dirty="0">
                        <a:solidFill>
                          <a:schemeClr val="tx1"/>
                        </a:solidFill>
                      </a:endParaRPr>
                    </a:p>
                  </a:txBody>
                  <a:tcPr anchor="ctr"/>
                </a:tc>
                <a:tc>
                  <a:txBody>
                    <a:bodyPr/>
                    <a:lstStyle/>
                    <a:p>
                      <a:pPr algn="ctr"/>
                      <a:r>
                        <a:rPr lang="en-US" sz="3500" dirty="0">
                          <a:solidFill>
                            <a:schemeClr val="tx1"/>
                          </a:solidFill>
                        </a:rPr>
                        <a:t>config1</a:t>
                      </a:r>
                      <a:endParaRPr lang="es-ES" sz="3500" dirty="0">
                        <a:solidFill>
                          <a:schemeClr val="tx1"/>
                        </a:solidFill>
                      </a:endParaRPr>
                    </a:p>
                  </a:txBody>
                  <a:tcPr anchor="ctr"/>
                </a:tc>
                <a:tc>
                  <a:txBody>
                    <a:bodyPr/>
                    <a:lstStyle/>
                    <a:p>
                      <a:pPr algn="ctr"/>
                      <a:r>
                        <a:rPr lang="en-US" sz="3500" dirty="0">
                          <a:solidFill>
                            <a:schemeClr val="tx1"/>
                          </a:solidFill>
                        </a:rPr>
                        <a:t>config2</a:t>
                      </a:r>
                      <a:endParaRPr lang="es-ES" sz="3500" dirty="0">
                        <a:solidFill>
                          <a:schemeClr val="tx1"/>
                        </a:solidFill>
                      </a:endParaRPr>
                    </a:p>
                  </a:txBody>
                  <a:tcPr anchor="ctr"/>
                </a:tc>
                <a:tc>
                  <a:txBody>
                    <a:bodyPr/>
                    <a:lstStyle/>
                    <a:p>
                      <a:pPr algn="ctr"/>
                      <a:r>
                        <a:rPr lang="en-US" sz="3500" dirty="0">
                          <a:solidFill>
                            <a:schemeClr val="tx1"/>
                          </a:solidFill>
                        </a:rPr>
                        <a:t>config3</a:t>
                      </a:r>
                      <a:endParaRPr lang="es-ES" sz="3500" dirty="0">
                        <a:solidFill>
                          <a:schemeClr val="tx1"/>
                        </a:solidFill>
                      </a:endParaRPr>
                    </a:p>
                  </a:txBody>
                  <a:tcPr anchor="ctr"/>
                </a:tc>
                <a:tc>
                  <a:txBody>
                    <a:bodyPr/>
                    <a:lstStyle/>
                    <a:p>
                      <a:pPr algn="ctr"/>
                      <a:r>
                        <a:rPr lang="en-US" sz="3500" dirty="0">
                          <a:solidFill>
                            <a:schemeClr val="tx1"/>
                          </a:solidFill>
                        </a:rPr>
                        <a:t>config4</a:t>
                      </a:r>
                      <a:endParaRPr lang="es-ES" sz="3500" dirty="0">
                        <a:solidFill>
                          <a:schemeClr val="tx1"/>
                        </a:solidFill>
                      </a:endParaRPr>
                    </a:p>
                  </a:txBody>
                  <a:tcPr anchor="ctr"/>
                </a:tc>
                <a:tc>
                  <a:txBody>
                    <a:bodyPr/>
                    <a:lstStyle/>
                    <a:p>
                      <a:pPr algn="ctr"/>
                      <a:r>
                        <a:rPr lang="en-US" sz="3500" dirty="0">
                          <a:solidFill>
                            <a:schemeClr val="tx1"/>
                          </a:solidFill>
                        </a:rPr>
                        <a:t>config5</a:t>
                      </a:r>
                      <a:endParaRPr lang="es-ES" sz="3500" dirty="0">
                        <a:solidFill>
                          <a:schemeClr val="tx1"/>
                        </a:solidFill>
                      </a:endParaRPr>
                    </a:p>
                  </a:txBody>
                  <a:tcPr anchor="ctr"/>
                </a:tc>
                <a:tc>
                  <a:txBody>
                    <a:bodyPr/>
                    <a:lstStyle/>
                    <a:p>
                      <a:pPr algn="ctr"/>
                      <a:r>
                        <a:rPr lang="en-US" sz="3500" dirty="0">
                          <a:solidFill>
                            <a:schemeClr val="tx1"/>
                          </a:solidFill>
                        </a:rPr>
                        <a:t>config6</a:t>
                      </a:r>
                      <a:endParaRPr lang="es-ES" sz="3500" dirty="0">
                        <a:solidFill>
                          <a:schemeClr val="tx1"/>
                        </a:solidFill>
                      </a:endParaRPr>
                    </a:p>
                  </a:txBody>
                  <a:tcPr anchor="ctr"/>
                </a:tc>
                <a:tc>
                  <a:txBody>
                    <a:bodyPr/>
                    <a:lstStyle/>
                    <a:p>
                      <a:pPr algn="ctr"/>
                      <a:r>
                        <a:rPr lang="en-US" sz="3500" dirty="0">
                          <a:solidFill>
                            <a:schemeClr val="tx1"/>
                          </a:solidFill>
                        </a:rPr>
                        <a:t>config7</a:t>
                      </a:r>
                      <a:endParaRPr lang="es-ES" sz="3500" dirty="0">
                        <a:solidFill>
                          <a:schemeClr val="tx1"/>
                        </a:solidFill>
                      </a:endParaRPr>
                    </a:p>
                  </a:txBody>
                  <a:tcPr anchor="ctr"/>
                </a:tc>
                <a:extLst>
                  <a:ext uri="{0D108BD9-81ED-4DB2-BD59-A6C34878D82A}">
                    <a16:rowId xmlns:a16="http://schemas.microsoft.com/office/drawing/2014/main" val="1485303956"/>
                  </a:ext>
                </a:extLst>
              </a:tr>
              <a:tr h="935567">
                <a:tc>
                  <a:txBody>
                    <a:bodyPr/>
                    <a:lstStyle/>
                    <a:p>
                      <a:pPr algn="ctr"/>
                      <a:r>
                        <a:rPr lang="es-ES" sz="2800" dirty="0"/>
                        <a:t>Veces con el menor número de vehículos</a:t>
                      </a:r>
                    </a:p>
                  </a:txBody>
                  <a:tcPr anchor="ctr"/>
                </a:tc>
                <a:tc>
                  <a:txBody>
                    <a:bodyPr/>
                    <a:lstStyle/>
                    <a:p>
                      <a:pPr algn="ctr"/>
                      <a:r>
                        <a:rPr lang="es-ES" sz="2800" dirty="0"/>
                        <a:t>1</a:t>
                      </a:r>
                    </a:p>
                  </a:txBody>
                  <a:tcPr anchor="ctr"/>
                </a:tc>
                <a:tc>
                  <a:txBody>
                    <a:bodyPr/>
                    <a:lstStyle/>
                    <a:p>
                      <a:pPr algn="ctr"/>
                      <a:r>
                        <a:rPr lang="es-ES" sz="2800" dirty="0"/>
                        <a:t>6</a:t>
                      </a:r>
                    </a:p>
                  </a:txBody>
                  <a:tcPr anchor="ctr"/>
                </a:tc>
                <a:tc>
                  <a:txBody>
                    <a:bodyPr/>
                    <a:lstStyle/>
                    <a:p>
                      <a:pPr algn="ctr"/>
                      <a:r>
                        <a:rPr lang="es-ES" sz="2800" dirty="0"/>
                        <a:t>12</a:t>
                      </a:r>
                    </a:p>
                  </a:txBody>
                  <a:tcPr anchor="ctr"/>
                </a:tc>
                <a:tc>
                  <a:txBody>
                    <a:bodyPr/>
                    <a:lstStyle/>
                    <a:p>
                      <a:pPr algn="ctr"/>
                      <a:r>
                        <a:rPr lang="es-ES" sz="2800" dirty="0"/>
                        <a:t>10</a:t>
                      </a:r>
                    </a:p>
                  </a:txBody>
                  <a:tcPr anchor="ctr"/>
                </a:tc>
                <a:tc>
                  <a:txBody>
                    <a:bodyPr/>
                    <a:lstStyle/>
                    <a:p>
                      <a:pPr algn="ctr"/>
                      <a:r>
                        <a:rPr lang="es-ES" sz="2800" dirty="0"/>
                        <a:t>1</a:t>
                      </a:r>
                    </a:p>
                  </a:txBody>
                  <a:tcPr anchor="ctr"/>
                </a:tc>
                <a:tc>
                  <a:txBody>
                    <a:bodyPr/>
                    <a:lstStyle/>
                    <a:p>
                      <a:pPr algn="ctr"/>
                      <a:r>
                        <a:rPr lang="es-ES" sz="2800" dirty="0"/>
                        <a:t>5</a:t>
                      </a:r>
                    </a:p>
                  </a:txBody>
                  <a:tcPr anchor="ctr"/>
                </a:tc>
                <a:tc>
                  <a:txBody>
                    <a:bodyPr/>
                    <a:lstStyle/>
                    <a:p>
                      <a:pPr algn="ctr"/>
                      <a:r>
                        <a:rPr lang="es-ES" sz="2800" dirty="0"/>
                        <a:t>0</a:t>
                      </a:r>
                    </a:p>
                  </a:txBody>
                  <a:tcPr anchor="ctr"/>
                </a:tc>
                <a:extLst>
                  <a:ext uri="{0D108BD9-81ED-4DB2-BD59-A6C34878D82A}">
                    <a16:rowId xmlns:a16="http://schemas.microsoft.com/office/drawing/2014/main" val="1935210183"/>
                  </a:ext>
                </a:extLst>
              </a:tr>
              <a:tr h="935567">
                <a:tc>
                  <a:txBody>
                    <a:bodyPr/>
                    <a:lstStyle/>
                    <a:p>
                      <a:pPr algn="ctr"/>
                      <a:r>
                        <a:rPr lang="es-ES" sz="2800" dirty="0"/>
                        <a:t>Suma total de vehículos</a:t>
                      </a:r>
                    </a:p>
                  </a:txBody>
                  <a:tcPr anchor="ctr"/>
                </a:tc>
                <a:tc>
                  <a:txBody>
                    <a:bodyPr/>
                    <a:lstStyle/>
                    <a:p>
                      <a:pPr algn="ctr"/>
                      <a:r>
                        <a:rPr lang="es-ES" sz="2800" dirty="0"/>
                        <a:t>235</a:t>
                      </a:r>
                    </a:p>
                  </a:txBody>
                  <a:tcPr anchor="ctr"/>
                </a:tc>
                <a:tc>
                  <a:txBody>
                    <a:bodyPr/>
                    <a:lstStyle/>
                    <a:p>
                      <a:pPr algn="ctr"/>
                      <a:r>
                        <a:rPr lang="es-ES" sz="2800" dirty="0"/>
                        <a:t>191</a:t>
                      </a:r>
                    </a:p>
                  </a:txBody>
                  <a:tcPr anchor="ctr"/>
                </a:tc>
                <a:tc>
                  <a:txBody>
                    <a:bodyPr/>
                    <a:lstStyle/>
                    <a:p>
                      <a:pPr algn="ctr"/>
                      <a:r>
                        <a:rPr lang="es-ES" sz="2800" dirty="0"/>
                        <a:t>172</a:t>
                      </a:r>
                    </a:p>
                  </a:txBody>
                  <a:tcPr anchor="ctr"/>
                </a:tc>
                <a:tc>
                  <a:txBody>
                    <a:bodyPr/>
                    <a:lstStyle/>
                    <a:p>
                      <a:pPr algn="ctr"/>
                      <a:r>
                        <a:rPr lang="es-ES" sz="2800" dirty="0"/>
                        <a:t>179</a:t>
                      </a:r>
                    </a:p>
                  </a:txBody>
                  <a:tcPr anchor="ctr"/>
                </a:tc>
                <a:tc>
                  <a:txBody>
                    <a:bodyPr/>
                    <a:lstStyle/>
                    <a:p>
                      <a:pPr algn="ctr"/>
                      <a:r>
                        <a:rPr lang="es-ES" sz="2800" dirty="0"/>
                        <a:t>215</a:t>
                      </a:r>
                    </a:p>
                  </a:txBody>
                  <a:tcPr anchor="ctr"/>
                </a:tc>
                <a:tc>
                  <a:txBody>
                    <a:bodyPr/>
                    <a:lstStyle/>
                    <a:p>
                      <a:pPr algn="ctr"/>
                      <a:r>
                        <a:rPr lang="es-ES" sz="2800" dirty="0"/>
                        <a:t>194</a:t>
                      </a:r>
                    </a:p>
                  </a:txBody>
                  <a:tcPr anchor="ctr"/>
                </a:tc>
                <a:tc>
                  <a:txBody>
                    <a:bodyPr/>
                    <a:lstStyle/>
                    <a:p>
                      <a:pPr algn="ctr"/>
                      <a:r>
                        <a:rPr lang="es-ES" sz="2800" dirty="0"/>
                        <a:t>249</a:t>
                      </a:r>
                    </a:p>
                  </a:txBody>
                  <a:tcPr anchor="ctr"/>
                </a:tc>
                <a:extLst>
                  <a:ext uri="{0D108BD9-81ED-4DB2-BD59-A6C34878D82A}">
                    <a16:rowId xmlns:a16="http://schemas.microsoft.com/office/drawing/2014/main" val="2528418179"/>
                  </a:ext>
                </a:extLst>
              </a:tr>
              <a:tr h="695488">
                <a:tc>
                  <a:txBody>
                    <a:bodyPr/>
                    <a:lstStyle/>
                    <a:p>
                      <a:pPr algn="ctr"/>
                      <a:r>
                        <a:rPr lang="es-ES" sz="2800" dirty="0"/>
                        <a:t>Suma distancia</a:t>
                      </a:r>
                    </a:p>
                  </a:txBody>
                  <a:tcPr anchor="ctr"/>
                </a:tc>
                <a:tc>
                  <a:txBody>
                    <a:bodyPr/>
                    <a:lstStyle/>
                    <a:p>
                      <a:pPr algn="ctr"/>
                      <a:r>
                        <a:rPr lang="es-ES" sz="2800" dirty="0"/>
                        <a:t>24497.45</a:t>
                      </a:r>
                    </a:p>
                  </a:txBody>
                  <a:tcPr anchor="ctr"/>
                </a:tc>
                <a:tc>
                  <a:txBody>
                    <a:bodyPr/>
                    <a:lstStyle/>
                    <a:p>
                      <a:pPr algn="ctr"/>
                      <a:r>
                        <a:rPr lang="es-ES" sz="2800" dirty="0"/>
                        <a:t>20096.5</a:t>
                      </a:r>
                    </a:p>
                  </a:txBody>
                  <a:tcPr anchor="ctr"/>
                </a:tc>
                <a:tc>
                  <a:txBody>
                    <a:bodyPr/>
                    <a:lstStyle/>
                    <a:p>
                      <a:pPr algn="ctr"/>
                      <a:r>
                        <a:rPr lang="es-ES" sz="2800" dirty="0"/>
                        <a:t>18441.1</a:t>
                      </a:r>
                    </a:p>
                  </a:txBody>
                  <a:tcPr anchor="ctr"/>
                </a:tc>
                <a:tc>
                  <a:txBody>
                    <a:bodyPr/>
                    <a:lstStyle/>
                    <a:p>
                      <a:pPr algn="ctr"/>
                      <a:r>
                        <a:rPr lang="es-ES" sz="2800" dirty="0"/>
                        <a:t>18762.46</a:t>
                      </a:r>
                    </a:p>
                  </a:txBody>
                  <a:tcPr anchor="ctr"/>
                </a:tc>
                <a:tc>
                  <a:txBody>
                    <a:bodyPr/>
                    <a:lstStyle/>
                    <a:p>
                      <a:pPr algn="ctr"/>
                      <a:r>
                        <a:rPr lang="es-ES" sz="2800" dirty="0"/>
                        <a:t>22071.73</a:t>
                      </a:r>
                    </a:p>
                  </a:txBody>
                  <a:tcPr anchor="ctr"/>
                </a:tc>
                <a:tc>
                  <a:txBody>
                    <a:bodyPr/>
                    <a:lstStyle/>
                    <a:p>
                      <a:pPr algn="ctr"/>
                      <a:r>
                        <a:rPr lang="es-ES" sz="2800" dirty="0"/>
                        <a:t>20193.77</a:t>
                      </a:r>
                    </a:p>
                  </a:txBody>
                  <a:tcPr anchor="ctr"/>
                </a:tc>
                <a:tc>
                  <a:txBody>
                    <a:bodyPr/>
                    <a:lstStyle/>
                    <a:p>
                      <a:pPr algn="ctr"/>
                      <a:r>
                        <a:rPr lang="es-ES" sz="2800"/>
                        <a:t>25892.73</a:t>
                      </a:r>
                      <a:endParaRPr lang="es-ES" sz="2800" dirty="0"/>
                    </a:p>
                  </a:txBody>
                  <a:tcPr anchor="ctr"/>
                </a:tc>
                <a:extLst>
                  <a:ext uri="{0D108BD9-81ED-4DB2-BD59-A6C34878D82A}">
                    <a16:rowId xmlns:a16="http://schemas.microsoft.com/office/drawing/2014/main" val="2788348669"/>
                  </a:ext>
                </a:extLst>
              </a:tr>
              <a:tr h="666123">
                <a:tc>
                  <a:txBody>
                    <a:bodyPr/>
                    <a:lstStyle/>
                    <a:p>
                      <a:pPr algn="ctr"/>
                      <a:r>
                        <a:rPr lang="es-ES" sz="2800" dirty="0"/>
                        <a:t>Tiempo (ms)</a:t>
                      </a:r>
                    </a:p>
                  </a:txBody>
                  <a:tcPr anchor="ctr"/>
                </a:tc>
                <a:tc>
                  <a:txBody>
                    <a:bodyPr/>
                    <a:lstStyle/>
                    <a:p>
                      <a:pPr algn="ctr"/>
                      <a:r>
                        <a:rPr lang="es-ES" sz="2800" dirty="0"/>
                        <a:t>1291</a:t>
                      </a:r>
                    </a:p>
                  </a:txBody>
                  <a:tcPr anchor="ctr"/>
                </a:tc>
                <a:tc>
                  <a:txBody>
                    <a:bodyPr/>
                    <a:lstStyle/>
                    <a:p>
                      <a:pPr algn="ctr"/>
                      <a:r>
                        <a:rPr lang="es-ES" sz="2800" dirty="0"/>
                        <a:t>14175</a:t>
                      </a:r>
                    </a:p>
                  </a:txBody>
                  <a:tcPr anchor="ctr"/>
                </a:tc>
                <a:tc>
                  <a:txBody>
                    <a:bodyPr/>
                    <a:lstStyle/>
                    <a:p>
                      <a:pPr algn="ctr"/>
                      <a:r>
                        <a:rPr lang="es-ES" sz="2800" dirty="0"/>
                        <a:t>17917</a:t>
                      </a:r>
                    </a:p>
                  </a:txBody>
                  <a:tcPr anchor="ctr"/>
                </a:tc>
                <a:tc>
                  <a:txBody>
                    <a:bodyPr/>
                    <a:lstStyle/>
                    <a:p>
                      <a:pPr algn="ctr"/>
                      <a:r>
                        <a:rPr lang="es-ES" sz="2800" dirty="0"/>
                        <a:t>1556</a:t>
                      </a:r>
                    </a:p>
                  </a:txBody>
                  <a:tcPr anchor="ctr"/>
                </a:tc>
                <a:tc>
                  <a:txBody>
                    <a:bodyPr/>
                    <a:lstStyle/>
                    <a:p>
                      <a:pPr algn="ctr"/>
                      <a:r>
                        <a:rPr lang="es-ES" sz="2800" dirty="0"/>
                        <a:t>1464</a:t>
                      </a:r>
                    </a:p>
                  </a:txBody>
                  <a:tcPr anchor="ctr"/>
                </a:tc>
                <a:tc>
                  <a:txBody>
                    <a:bodyPr/>
                    <a:lstStyle/>
                    <a:p>
                      <a:pPr algn="ctr"/>
                      <a:r>
                        <a:rPr lang="es-ES" sz="2800" dirty="0"/>
                        <a:t>1224</a:t>
                      </a:r>
                    </a:p>
                  </a:txBody>
                  <a:tcPr anchor="ctr"/>
                </a:tc>
                <a:tc>
                  <a:txBody>
                    <a:bodyPr/>
                    <a:lstStyle/>
                    <a:p>
                      <a:pPr algn="ctr"/>
                      <a:r>
                        <a:rPr lang="es-ES" sz="2800" dirty="0"/>
                        <a:t>1281</a:t>
                      </a:r>
                    </a:p>
                  </a:txBody>
                  <a:tcPr anchor="ctr"/>
                </a:tc>
                <a:extLst>
                  <a:ext uri="{0D108BD9-81ED-4DB2-BD59-A6C34878D82A}">
                    <a16:rowId xmlns:a16="http://schemas.microsoft.com/office/drawing/2014/main" val="3048001575"/>
                  </a:ext>
                </a:extLst>
              </a:tr>
            </a:tbl>
          </a:graphicData>
        </a:graphic>
      </p:graphicFrame>
      <p:sp>
        <p:nvSpPr>
          <p:cNvPr id="10" name="TextBox 2">
            <a:extLst>
              <a:ext uri="{FF2B5EF4-FFF2-40B4-BE49-F238E27FC236}">
                <a16:creationId xmlns:a16="http://schemas.microsoft.com/office/drawing/2014/main" id="{7F595B28-5349-0CC9-695C-63FB5C9A9A2C}"/>
              </a:ext>
            </a:extLst>
          </p:cNvPr>
          <p:cNvSpPr txBox="1"/>
          <p:nvPr/>
        </p:nvSpPr>
        <p:spPr>
          <a:xfrm>
            <a:off x="228600" y="9629736"/>
            <a:ext cx="6311265" cy="557845"/>
          </a:xfrm>
          <a:prstGeom prst="rect">
            <a:avLst/>
          </a:prstGeom>
        </p:spPr>
        <p:txBody>
          <a:bodyPr wrap="square" lIns="0" tIns="0" rIns="0" bIns="0" rtlCol="0" anchor="t">
            <a:spAutoFit/>
          </a:bodyPr>
          <a:lstStyle/>
          <a:p>
            <a:pPr>
              <a:lnSpc>
                <a:spcPts val="5012"/>
              </a:lnSpc>
            </a:pPr>
            <a:r>
              <a:rPr lang="en-US" sz="2400" dirty="0">
                <a:solidFill>
                  <a:srgbClr val="000000"/>
                </a:solidFill>
                <a:latin typeface="Roboto"/>
                <a:ea typeface="Roboto"/>
                <a:cs typeface="Roboto"/>
                <a:sym typeface="Roboto"/>
              </a:rPr>
              <a:t>Fuente: Elaboración propia.</a:t>
            </a:r>
          </a:p>
        </p:txBody>
      </p:sp>
      <p:pic>
        <p:nvPicPr>
          <p:cNvPr id="11" name="Picture 2" descr="Medalla - Iconos gratis de deportes y competición">
            <a:extLst>
              <a:ext uri="{FF2B5EF4-FFF2-40B4-BE49-F238E27FC236}">
                <a16:creationId xmlns:a16="http://schemas.microsoft.com/office/drawing/2014/main" id="{40C8170E-2FF8-0F48-896F-FD9E426824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3818" y="5994544"/>
            <a:ext cx="321771" cy="3217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edalla - Iconos gratis de deportes y competición">
            <a:extLst>
              <a:ext uri="{FF2B5EF4-FFF2-40B4-BE49-F238E27FC236}">
                <a16:creationId xmlns:a16="http://schemas.microsoft.com/office/drawing/2014/main" id="{F6A3F059-7EF9-5AAB-6D06-456E0E221F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7854" y="6956925"/>
            <a:ext cx="321771" cy="3217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Medalla - Iconos gratis de deportes y competición">
            <a:extLst>
              <a:ext uri="{FF2B5EF4-FFF2-40B4-BE49-F238E27FC236}">
                <a16:creationId xmlns:a16="http://schemas.microsoft.com/office/drawing/2014/main" id="{9B0C1C41-8A70-2E74-0AC2-00D9953DD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3818" y="7687769"/>
            <a:ext cx="321771" cy="3217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Medalla - Iconos gratis de deportes y competición">
            <a:extLst>
              <a:ext uri="{FF2B5EF4-FFF2-40B4-BE49-F238E27FC236}">
                <a16:creationId xmlns:a16="http://schemas.microsoft.com/office/drawing/2014/main" id="{EAFEE9CC-1696-DC43-09AE-525C5CD260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61029" y="8343900"/>
            <a:ext cx="321771" cy="321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448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791340" y="2248127"/>
            <a:ext cx="14705320" cy="5089791"/>
          </a:xfrm>
          <a:prstGeom prst="rect">
            <a:avLst/>
          </a:prstGeom>
        </p:spPr>
        <p:txBody>
          <a:bodyPr lIns="0" tIns="0" rIns="0" bIns="0" rtlCol="0" anchor="t">
            <a:spAutoFit/>
          </a:bodyPr>
          <a:lstStyle/>
          <a:p>
            <a:pPr algn="just">
              <a:lnSpc>
                <a:spcPts val="5012"/>
              </a:lnSpc>
            </a:pPr>
            <a:r>
              <a:rPr lang="es-ES" sz="3600" dirty="0"/>
              <a:t>La tercera configuración de parámetros mostró un mejor desempeño en tres de los cuatro criterios evaluados: en más ocasiones, logró utilizar el menor número de vehículos; la suma total de vehículos en todas las instancias fue la más baja; y la menor distancia total recorrida. No obstante, la última configuración presentó menor tiempo de ejecución comparado con las otras configuraciones. Dado que el objetivo principal de nuestro problema es minimizar el número de vehículos, la tercera configuración de parámetros sería la opción preferida.</a:t>
            </a:r>
            <a:endParaRPr lang="es-ES" sz="3600" dirty="0">
              <a:solidFill>
                <a:srgbClr val="000000"/>
              </a:solidFill>
              <a:latin typeface="Roboto"/>
              <a:ea typeface="Roboto"/>
              <a:cs typeface="Roboto"/>
              <a:sym typeface="Roboto"/>
            </a:endParaRPr>
          </a:p>
        </p:txBody>
      </p:sp>
      <p:sp>
        <p:nvSpPr>
          <p:cNvPr id="6" name="TextBox 6"/>
          <p:cNvSpPr txBox="1"/>
          <p:nvPr/>
        </p:nvSpPr>
        <p:spPr>
          <a:xfrm>
            <a:off x="2553979" y="887536"/>
            <a:ext cx="13143221" cy="923330"/>
          </a:xfrm>
          <a:prstGeom prst="rect">
            <a:avLst/>
          </a:prstGeom>
        </p:spPr>
        <p:txBody>
          <a:bodyPr wrap="square" lIns="0" tIns="0" rIns="0" bIns="0" rtlCol="0" anchor="t">
            <a:spAutoFit/>
          </a:bodyPr>
          <a:lstStyle/>
          <a:p>
            <a:pPr algn="ctr"/>
            <a:r>
              <a:rPr lang="es-ES_tradnl" sz="6000" b="1" dirty="0">
                <a:solidFill>
                  <a:srgbClr val="0A2F40"/>
                </a:solidFill>
                <a:latin typeface="Aptos" panose="020B0004020202020204" pitchFamily="34" charset="0"/>
              </a:rPr>
              <a:t>A</a:t>
            </a:r>
            <a:r>
              <a:rPr lang="es-ES_tradnl" sz="6000" b="1" i="0" dirty="0">
                <a:solidFill>
                  <a:srgbClr val="0A2F40"/>
                </a:solidFill>
                <a:effectLst/>
                <a:latin typeface="Aptos" panose="020B0004020202020204" pitchFamily="34" charset="0"/>
              </a:rPr>
              <a:t>lgoritmo</a:t>
            </a:r>
            <a:r>
              <a:rPr lang="en-US" sz="6000" b="1" i="0" dirty="0">
                <a:solidFill>
                  <a:srgbClr val="0A2F40"/>
                </a:solidFill>
                <a:effectLst/>
                <a:latin typeface="Aptos" panose="020B0004020202020204" pitchFamily="34" charset="0"/>
              </a:rPr>
              <a:t> ACO</a:t>
            </a:r>
            <a:endParaRPr lang="en-US" sz="6000" dirty="0">
              <a:solidFill>
                <a:srgbClr val="000000"/>
              </a:solidFill>
              <a:latin typeface="Alatsi"/>
              <a:ea typeface="Alatsi"/>
              <a:cs typeface="Alatsi"/>
              <a:sym typeface="Alatsi"/>
            </a:endParaRPr>
          </a:p>
        </p:txBody>
      </p:sp>
      <p:sp>
        <p:nvSpPr>
          <p:cNvPr id="7" name="Freeform 7"/>
          <p:cNvSpPr/>
          <p:nvPr/>
        </p:nvSpPr>
        <p:spPr>
          <a:xfrm>
            <a:off x="-3657600" y="-1238892"/>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Tree>
    <p:extLst>
      <p:ext uri="{BB962C8B-B14F-4D97-AF65-F5344CB8AC3E}">
        <p14:creationId xmlns:p14="http://schemas.microsoft.com/office/powerpoint/2010/main" val="3739592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2"/>
              <p:cNvSpPr txBox="1"/>
              <p:nvPr/>
            </p:nvSpPr>
            <p:spPr>
              <a:xfrm>
                <a:off x="1524000" y="2744298"/>
                <a:ext cx="15087600" cy="3395801"/>
              </a:xfrm>
              <a:prstGeom prst="rect">
                <a:avLst/>
              </a:prstGeom>
            </p:spPr>
            <p:txBody>
              <a:bodyPr wrap="square" lIns="0" tIns="0" rIns="0" bIns="0" rtlCol="0" anchor="t">
                <a:spAutoFit/>
              </a:bodyPr>
              <a:lstStyle/>
              <a:p>
                <a:pPr algn="just">
                  <a:lnSpc>
                    <a:spcPts val="5012"/>
                  </a:lnSpc>
                </a:pPr>
                <a:r>
                  <a:rPr lang="es-ES" sz="3600" dirty="0">
                    <a:solidFill>
                      <a:srgbClr val="000000"/>
                    </a:solidFill>
                    <a:latin typeface="Roboto"/>
                    <a:ea typeface="Roboto"/>
                    <a:cs typeface="Roboto"/>
                    <a:sym typeface="Roboto"/>
                  </a:rPr>
                  <a:t>Una cota inferior del número de vehículos necesarios en el VRPTW se calcula como el cociente entre la suma total de las demandas de todos los nodos y la capacidad máxima de un vehículo, redondeado hacia arriba.</a:t>
                </a:r>
              </a:p>
              <a:p>
                <a:pPr algn="just">
                  <a:lnSpc>
                    <a:spcPct val="150000"/>
                  </a:lnSpc>
                </a:pPr>
                <a:endParaRPr lang="es-ES" sz="3600" dirty="0">
                  <a:solidFill>
                    <a:srgbClr val="000000"/>
                  </a:solidFill>
                  <a:latin typeface="Roboto"/>
                  <a:ea typeface="Roboto"/>
                  <a:cs typeface="Roboto"/>
                  <a:sym typeface="Roboto"/>
                </a:endParaRPr>
              </a:p>
              <a:p>
                <a:pPr algn="just">
                  <a:lnSpc>
                    <a:spcPts val="5012"/>
                  </a:lnSpc>
                </a:pPr>
                <a14:m>
                  <m:oMathPara xmlns:m="http://schemas.openxmlformats.org/officeDocument/2006/math">
                    <m:oMathParaPr>
                      <m:jc m:val="centerGroup"/>
                    </m:oMathParaPr>
                    <m:oMath xmlns:m="http://schemas.openxmlformats.org/officeDocument/2006/math">
                      <m:r>
                        <a:rPr lang="en-US" sz="3600" b="0" i="1" smtClean="0">
                          <a:solidFill>
                            <a:srgbClr val="000000"/>
                          </a:solidFill>
                          <a:latin typeface="Cambria Math" panose="02040503050406030204" pitchFamily="18" charset="0"/>
                          <a:ea typeface="Cambria Math" panose="02040503050406030204" pitchFamily="18" charset="0"/>
                          <a:cs typeface="Roboto"/>
                          <a:sym typeface="Roboto"/>
                        </a:rPr>
                        <m:t>𝐿𝐵</m:t>
                      </m:r>
                      <m:r>
                        <a:rPr lang="en-US" sz="3600" b="0" i="1" baseline="-25000" smtClean="0">
                          <a:solidFill>
                            <a:srgbClr val="000000"/>
                          </a:solidFill>
                          <a:latin typeface="Cambria Math" panose="02040503050406030204" pitchFamily="18" charset="0"/>
                          <a:ea typeface="Cambria Math" panose="02040503050406030204" pitchFamily="18" charset="0"/>
                          <a:cs typeface="Roboto"/>
                          <a:sym typeface="Roboto"/>
                        </a:rPr>
                        <m:t>𝑣𝑒h</m:t>
                      </m:r>
                      <m:r>
                        <a:rPr lang="en-US" sz="3600" b="0" i="1" smtClean="0">
                          <a:solidFill>
                            <a:srgbClr val="000000"/>
                          </a:solidFill>
                          <a:latin typeface="Cambria Math" panose="02040503050406030204" pitchFamily="18" charset="0"/>
                          <a:ea typeface="Cambria Math" panose="02040503050406030204" pitchFamily="18" charset="0"/>
                          <a:cs typeface="Roboto"/>
                          <a:sym typeface="Roboto"/>
                        </a:rPr>
                        <m:t>= </m:t>
                      </m:r>
                      <m:d>
                        <m:dPr>
                          <m:begChr m:val="⌈"/>
                          <m:endChr m:val="⌉"/>
                          <m:ctrlPr>
                            <a:rPr lang="el-GR" sz="3600" i="1" smtClean="0">
                              <a:solidFill>
                                <a:srgbClr val="000000"/>
                              </a:solidFill>
                              <a:latin typeface="Cambria Math" panose="02040503050406030204" pitchFamily="18" charset="0"/>
                              <a:ea typeface="Cambria Math" panose="02040503050406030204" pitchFamily="18" charset="0"/>
                              <a:sym typeface="Roboto"/>
                            </a:rPr>
                          </m:ctrlPr>
                        </m:dPr>
                        <m:e>
                          <m:f>
                            <m:fPr>
                              <m:ctrlPr>
                                <a:rPr lang="el-GR" sz="3600" i="1" smtClean="0">
                                  <a:solidFill>
                                    <a:srgbClr val="000000"/>
                                  </a:solidFill>
                                  <a:latin typeface="Cambria Math" panose="02040503050406030204" pitchFamily="18" charset="0"/>
                                  <a:ea typeface="Cambria Math" panose="02040503050406030204" pitchFamily="18" charset="0"/>
                                  <a:sym typeface="Roboto"/>
                                </a:rPr>
                              </m:ctrlPr>
                            </m:fPr>
                            <m:num>
                              <m:nary>
                                <m:naryPr>
                                  <m:chr m:val="∑"/>
                                  <m:limLoc m:val="subSup"/>
                                  <m:ctrlPr>
                                    <a:rPr lang="el-GR" sz="3600" i="1" smtClean="0">
                                      <a:solidFill>
                                        <a:srgbClr val="000000"/>
                                      </a:solidFill>
                                      <a:latin typeface="Cambria Math" panose="02040503050406030204" pitchFamily="18" charset="0"/>
                                      <a:ea typeface="Cambria Math" panose="02040503050406030204" pitchFamily="18" charset="0"/>
                                      <a:sym typeface="Roboto"/>
                                    </a:rPr>
                                  </m:ctrlPr>
                                </m:naryPr>
                                <m:sub>
                                  <m:r>
                                    <m:rPr>
                                      <m:brk m:alnAt="25"/>
                                    </m:rPr>
                                    <a:rPr lang="en-US" sz="3600" b="0" i="1" smtClean="0">
                                      <a:solidFill>
                                        <a:srgbClr val="000000"/>
                                      </a:solidFill>
                                      <a:latin typeface="Cambria Math" panose="02040503050406030204" pitchFamily="18" charset="0"/>
                                      <a:ea typeface="Cambria Math" panose="02040503050406030204" pitchFamily="18" charset="0"/>
                                      <a:sym typeface="Roboto"/>
                                    </a:rPr>
                                    <m:t>𝑖</m:t>
                                  </m:r>
                                  <m:r>
                                    <a:rPr lang="en-US" sz="3600" b="0" i="1" smtClean="0">
                                      <a:solidFill>
                                        <a:srgbClr val="000000"/>
                                      </a:solidFill>
                                      <a:latin typeface="Cambria Math" panose="02040503050406030204" pitchFamily="18" charset="0"/>
                                      <a:ea typeface="Cambria Math" panose="02040503050406030204" pitchFamily="18" charset="0"/>
                                      <a:sym typeface="Roboto"/>
                                    </a:rPr>
                                    <m:t>=1</m:t>
                                  </m:r>
                                </m:sub>
                                <m:sup>
                                  <m:r>
                                    <a:rPr lang="en-US" sz="3600" b="0" i="1" smtClean="0">
                                      <a:solidFill>
                                        <a:srgbClr val="000000"/>
                                      </a:solidFill>
                                      <a:latin typeface="Cambria Math" panose="02040503050406030204" pitchFamily="18" charset="0"/>
                                      <a:ea typeface="Cambria Math" panose="02040503050406030204" pitchFamily="18" charset="0"/>
                                      <a:sym typeface="Roboto"/>
                                    </a:rPr>
                                    <m:t>𝑛</m:t>
                                  </m:r>
                                </m:sup>
                                <m:e>
                                  <m:r>
                                    <a:rPr lang="en-US" sz="3600" b="0" i="1" smtClean="0">
                                      <a:solidFill>
                                        <a:srgbClr val="000000"/>
                                      </a:solidFill>
                                      <a:latin typeface="Cambria Math" panose="02040503050406030204" pitchFamily="18" charset="0"/>
                                      <a:ea typeface="Cambria Math" panose="02040503050406030204" pitchFamily="18" charset="0"/>
                                      <a:sym typeface="Roboto"/>
                                    </a:rPr>
                                    <m:t>𝑞</m:t>
                                  </m:r>
                                  <m:r>
                                    <a:rPr lang="en-US" sz="3600" b="0" i="1" baseline="-25000" smtClean="0">
                                      <a:solidFill>
                                        <a:srgbClr val="000000"/>
                                      </a:solidFill>
                                      <a:latin typeface="Cambria Math" panose="02040503050406030204" pitchFamily="18" charset="0"/>
                                      <a:ea typeface="Cambria Math" panose="02040503050406030204" pitchFamily="18" charset="0"/>
                                      <a:sym typeface="Roboto"/>
                                    </a:rPr>
                                    <m:t>𝑖</m:t>
                                  </m:r>
                                </m:e>
                              </m:nary>
                            </m:num>
                            <m:den>
                              <m:r>
                                <a:rPr lang="en-US" sz="3600" b="0" i="1" smtClean="0">
                                  <a:solidFill>
                                    <a:srgbClr val="000000"/>
                                  </a:solidFill>
                                  <a:latin typeface="Cambria Math" panose="02040503050406030204" pitchFamily="18" charset="0"/>
                                  <a:ea typeface="Cambria Math" panose="02040503050406030204" pitchFamily="18" charset="0"/>
                                  <a:sym typeface="Roboto"/>
                                </a:rPr>
                                <m:t>𝑄</m:t>
                              </m:r>
                            </m:den>
                          </m:f>
                        </m:e>
                      </m:d>
                    </m:oMath>
                  </m:oMathPara>
                </a14:m>
                <a:endParaRPr lang="es-ES" sz="3600" dirty="0">
                  <a:solidFill>
                    <a:srgbClr val="000000"/>
                  </a:solidFill>
                  <a:latin typeface="Roboto"/>
                  <a:ea typeface="Roboto"/>
                  <a:cs typeface="Roboto"/>
                  <a:sym typeface="Roboto"/>
                </a:endParaRPr>
              </a:p>
            </p:txBody>
          </p:sp>
        </mc:Choice>
        <mc:Fallback>
          <p:sp>
            <p:nvSpPr>
              <p:cNvPr id="2" name="TextBox 2"/>
              <p:cNvSpPr txBox="1">
                <a:spLocks noRot="1" noChangeAspect="1" noMove="1" noResize="1" noEditPoints="1" noAdjustHandles="1" noChangeArrowheads="1" noChangeShapeType="1" noTextEdit="1"/>
              </p:cNvSpPr>
              <p:nvPr/>
            </p:nvSpPr>
            <p:spPr>
              <a:xfrm>
                <a:off x="1524000" y="2744298"/>
                <a:ext cx="15087600" cy="3395801"/>
              </a:xfrm>
              <a:prstGeom prst="rect">
                <a:avLst/>
              </a:prstGeom>
              <a:blipFill>
                <a:blip r:embed="rId2"/>
                <a:stretch>
                  <a:fillRect l="-1818" t="-2873" r="-1818" b="-24955"/>
                </a:stretch>
              </a:blipFill>
            </p:spPr>
            <p:txBody>
              <a:bodyPr/>
              <a:lstStyle/>
              <a:p>
                <a:r>
                  <a:rPr lang="es-419">
                    <a:noFill/>
                  </a:rPr>
                  <a:t> </a:t>
                </a:r>
              </a:p>
            </p:txBody>
          </p:sp>
        </mc:Fallback>
      </mc:AlternateContent>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4" name="Freeform 4"/>
          <p:cNvSpPr/>
          <p:nvPr/>
        </p:nvSpPr>
        <p:spPr>
          <a:xfrm>
            <a:off x="13944600" y="750010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6" name="TextBox 6"/>
          <p:cNvSpPr txBox="1"/>
          <p:nvPr/>
        </p:nvSpPr>
        <p:spPr>
          <a:xfrm>
            <a:off x="2553979" y="887536"/>
            <a:ext cx="13143221" cy="923330"/>
          </a:xfrm>
          <a:prstGeom prst="rect">
            <a:avLst/>
          </a:prstGeom>
        </p:spPr>
        <p:txBody>
          <a:bodyPr wrap="square" lIns="0" tIns="0" rIns="0" bIns="0" rtlCol="0" anchor="t">
            <a:spAutoFit/>
          </a:bodyPr>
          <a:lstStyle/>
          <a:p>
            <a:pPr algn="ctr"/>
            <a:r>
              <a:rPr lang="en-US" sz="6000" b="1" dirty="0">
                <a:solidFill>
                  <a:srgbClr val="0A2F40"/>
                </a:solidFill>
                <a:latin typeface="Aptos" panose="020B0004020202020204" pitchFamily="34" charset="0"/>
              </a:rPr>
              <a:t>Cota inferior número de vehículos</a:t>
            </a:r>
            <a:endParaRPr lang="en-US" sz="6000" dirty="0">
              <a:solidFill>
                <a:srgbClr val="000000"/>
              </a:solidFill>
              <a:latin typeface="Alatsi"/>
              <a:ea typeface="Alatsi"/>
              <a:cs typeface="Alatsi"/>
              <a:sym typeface="Alatsi"/>
            </a:endParaRPr>
          </a:p>
        </p:txBody>
      </p:sp>
      <p:sp>
        <p:nvSpPr>
          <p:cNvPr id="7" name="Freeform 7"/>
          <p:cNvSpPr/>
          <p:nvPr/>
        </p:nvSpPr>
        <p:spPr>
          <a:xfrm>
            <a:off x="-3657600" y="-1238892"/>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dirty="0"/>
          </a:p>
        </p:txBody>
      </p:sp>
      <p:pic>
        <p:nvPicPr>
          <p:cNvPr id="2050" name="Picture 2" descr="Heuristic Icons - Free SVG &amp; PNG Heuristic Images - Noun Project">
            <a:extLst>
              <a:ext uri="{FF2B5EF4-FFF2-40B4-BE49-F238E27FC236}">
                <a16:creationId xmlns:a16="http://schemas.microsoft.com/office/drawing/2014/main" id="{D1AEE572-31DD-2473-D59C-EFA9F157A9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7954" y="8127817"/>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45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2"/>
              <p:cNvSpPr txBox="1"/>
              <p:nvPr/>
            </p:nvSpPr>
            <p:spPr>
              <a:xfrm>
                <a:off x="1812466" y="2382824"/>
                <a:ext cx="14705320" cy="4444743"/>
              </a:xfrm>
              <a:prstGeom prst="rect">
                <a:avLst/>
              </a:prstGeom>
            </p:spPr>
            <p:txBody>
              <a:bodyPr lIns="0" tIns="0" rIns="0" bIns="0" rtlCol="0" anchor="t">
                <a:spAutoFit/>
              </a:bodyPr>
              <a:lstStyle/>
              <a:p>
                <a:pPr algn="just">
                  <a:lnSpc>
                    <a:spcPts val="5012"/>
                  </a:lnSpc>
                </a:pPr>
                <a:r>
                  <a:rPr lang="en-US" sz="3580" dirty="0">
                    <a:solidFill>
                      <a:srgbClr val="000000"/>
                    </a:solidFill>
                    <a:latin typeface="Roboto"/>
                    <a:ea typeface="Roboto"/>
                    <a:cs typeface="Roboto"/>
                    <a:sym typeface="Roboto"/>
                  </a:rPr>
                  <a:t>Cada ruta debe cumplir:</a:t>
                </a:r>
              </a:p>
              <a:p>
                <a:pPr marL="571500" indent="-571500" algn="just">
                  <a:lnSpc>
                    <a:spcPts val="5012"/>
                  </a:lnSpc>
                  <a:buFont typeface="Arial" panose="020B0604020202020204" pitchFamily="34" charset="0"/>
                  <a:buChar char="•"/>
                </a:pPr>
                <a:r>
                  <a:rPr lang="en-US" sz="3580" dirty="0">
                    <a:solidFill>
                      <a:srgbClr val="000000"/>
                    </a:solidFill>
                    <a:latin typeface="Roboto"/>
                    <a:ea typeface="Roboto"/>
                    <a:cs typeface="Roboto"/>
                    <a:sym typeface="Roboto"/>
                  </a:rPr>
                  <a:t>Cada cliente se sirve una sola vez.</a:t>
                </a:r>
              </a:p>
              <a:p>
                <a:pPr marL="571500" indent="-571500" algn="just">
                  <a:lnSpc>
                    <a:spcPts val="5012"/>
                  </a:lnSpc>
                  <a:buFont typeface="Arial" panose="020B0604020202020204" pitchFamily="34" charset="0"/>
                  <a:buChar char="•"/>
                </a:pPr>
                <a:r>
                  <a:rPr lang="es-ES" sz="4000" b="0" i="0" dirty="0">
                    <a:solidFill>
                      <a:srgbClr val="000000"/>
                    </a:solidFill>
                    <a:effectLst/>
                    <a:latin typeface="Aptos" panose="020B0004020202020204" pitchFamily="34" charset="0"/>
                  </a:rPr>
                  <a:t>Cada ruta comienza y termina en el depósito. </a:t>
                </a:r>
              </a:p>
              <a:p>
                <a:pPr marL="571500" indent="-571500" algn="just">
                  <a:lnSpc>
                    <a:spcPts val="5012"/>
                  </a:lnSpc>
                  <a:buFont typeface="Arial" panose="020B0604020202020204" pitchFamily="34" charset="0"/>
                  <a:buChar char="•"/>
                </a:pPr>
                <a:r>
                  <a:rPr lang="es-ES" sz="4000" b="0" i="0" dirty="0">
                    <a:solidFill>
                      <a:srgbClr val="000000"/>
                    </a:solidFill>
                    <a:effectLst/>
                    <a:latin typeface="Aptos" panose="020B0004020202020204" pitchFamily="34" charset="0"/>
                  </a:rPr>
                  <a:t>La demanda total de cualquier ruta no debe superar </a:t>
                </a:r>
                <a14:m>
                  <m:oMath xmlns:m="http://schemas.openxmlformats.org/officeDocument/2006/math">
                    <m:r>
                      <m:rPr>
                        <m:sty m:val="p"/>
                      </m:rPr>
                      <a:rPr lang="en-US" sz="4000" b="0" i="0" smtClean="0">
                        <a:solidFill>
                          <a:srgbClr val="000000"/>
                        </a:solidFill>
                        <a:latin typeface="Cambria Math" panose="02040503050406030204" pitchFamily="18" charset="0"/>
                        <a:ea typeface="Roboto"/>
                        <a:cs typeface="Roboto"/>
                        <a:sym typeface="Roboto"/>
                      </a:rPr>
                      <m:t>Q</m:t>
                    </m:r>
                  </m:oMath>
                </a14:m>
                <a:r>
                  <a:rPr lang="es-ES" sz="4000" b="0" i="0" dirty="0">
                    <a:solidFill>
                      <a:srgbClr val="000000"/>
                    </a:solidFill>
                    <a:effectLst/>
                    <a:latin typeface="Aptos" panose="020B0004020202020204" pitchFamily="34" charset="0"/>
                  </a:rPr>
                  <a:t>. </a:t>
                </a:r>
              </a:p>
              <a:p>
                <a:pPr marL="571500" indent="-571500" algn="just">
                  <a:lnSpc>
                    <a:spcPts val="5012"/>
                  </a:lnSpc>
                  <a:buFont typeface="Arial" panose="020B0604020202020204" pitchFamily="34" charset="0"/>
                  <a:buChar char="•"/>
                </a:pPr>
                <a:r>
                  <a:rPr lang="es-ES" sz="4000" b="0" i="0" dirty="0">
                    <a:solidFill>
                      <a:srgbClr val="000000"/>
                    </a:solidFill>
                    <a:effectLst/>
                    <a:latin typeface="Aptos" panose="020B0004020202020204" pitchFamily="34" charset="0"/>
                  </a:rPr>
                  <a:t>El servicio en cada cliente debe iniciar dentro de su ventana de tiempo y los vehículos deben regresar al depósito antes de </a:t>
                </a:r>
                <a14:m>
                  <m:oMath xmlns:m="http://schemas.openxmlformats.org/officeDocument/2006/math">
                    <m:r>
                      <a:rPr lang="en-US" sz="4000" b="0" i="1" smtClean="0">
                        <a:solidFill>
                          <a:srgbClr val="000000"/>
                        </a:solidFill>
                        <a:latin typeface="Cambria Math" panose="02040503050406030204" pitchFamily="18" charset="0"/>
                        <a:ea typeface="Roboto"/>
                        <a:cs typeface="Roboto"/>
                        <a:sym typeface="Roboto"/>
                      </a:rPr>
                      <m:t>𝑙</m:t>
                    </m:r>
                    <m:r>
                      <a:rPr lang="en-US" sz="4000" b="0" i="1" baseline="-25000" smtClean="0">
                        <a:solidFill>
                          <a:srgbClr val="000000"/>
                        </a:solidFill>
                        <a:latin typeface="Cambria Math" panose="02040503050406030204" pitchFamily="18" charset="0"/>
                        <a:ea typeface="Roboto"/>
                        <a:cs typeface="Roboto"/>
                        <a:sym typeface="Roboto"/>
                      </a:rPr>
                      <m:t>0</m:t>
                    </m:r>
                  </m:oMath>
                </a14:m>
                <a:r>
                  <a:rPr lang="es-ES" sz="4000" b="0" i="0" dirty="0">
                    <a:solidFill>
                      <a:srgbClr val="000000"/>
                    </a:solidFill>
                    <a:effectLst/>
                    <a:latin typeface="Aptos" panose="020B0004020202020204" pitchFamily="34" charset="0"/>
                  </a:rPr>
                  <a:t>. </a:t>
                </a:r>
              </a:p>
              <a:p>
                <a:pPr algn="just">
                  <a:lnSpc>
                    <a:spcPts val="5012"/>
                  </a:lnSpc>
                </a:pPr>
                <a:endParaRPr lang="en-US" sz="4000" i="1" dirty="0">
                  <a:solidFill>
                    <a:srgbClr val="000000"/>
                  </a:solidFill>
                  <a:latin typeface="Cambria Math" panose="02040503050406030204" pitchFamily="18" charset="0"/>
                  <a:ea typeface="Roboto"/>
                  <a:cs typeface="Roboto"/>
                  <a:sym typeface="Roboto"/>
                </a:endParaRPr>
              </a:p>
            </p:txBody>
          </p:sp>
        </mc:Choice>
        <mc:Fallback xmlns="">
          <p:sp>
            <p:nvSpPr>
              <p:cNvPr id="2" name="TextBox 2"/>
              <p:cNvSpPr txBox="1">
                <a:spLocks noRot="1" noChangeAspect="1" noMove="1" noResize="1" noEditPoints="1" noAdjustHandles="1" noChangeArrowheads="1" noChangeShapeType="1" noTextEdit="1"/>
              </p:cNvSpPr>
              <p:nvPr/>
            </p:nvSpPr>
            <p:spPr>
              <a:xfrm>
                <a:off x="1812466" y="2382824"/>
                <a:ext cx="14705320" cy="4444743"/>
              </a:xfrm>
              <a:prstGeom prst="rect">
                <a:avLst/>
              </a:prstGeom>
              <a:blipFill>
                <a:blip r:embed="rId2"/>
                <a:stretch>
                  <a:fillRect l="-1948" t="-2195" r="-2072"/>
                </a:stretch>
              </a:blipFill>
            </p:spPr>
            <p:txBody>
              <a:bodyPr/>
              <a:lstStyle/>
              <a:p>
                <a:r>
                  <a:rPr lang="es-419">
                    <a:noFill/>
                  </a:rPr>
                  <a:t> </a:t>
                </a:r>
              </a:p>
            </p:txBody>
          </p:sp>
        </mc:Fallback>
      </mc:AlternateContent>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4" name="Freeform 4"/>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6" name="TextBox 6"/>
          <p:cNvSpPr txBox="1"/>
          <p:nvPr/>
        </p:nvSpPr>
        <p:spPr>
          <a:xfrm>
            <a:off x="2553980" y="1084209"/>
            <a:ext cx="13180039" cy="923330"/>
          </a:xfrm>
          <a:prstGeom prst="rect">
            <a:avLst/>
          </a:prstGeom>
        </p:spPr>
        <p:txBody>
          <a:bodyPr wrap="square" lIns="0" tIns="0" rIns="0" bIns="0" rtlCol="0" anchor="t">
            <a:spAutoFit/>
          </a:bodyPr>
          <a:lstStyle>
            <a:defPPr>
              <a:defRPr lang="en-US"/>
            </a:defPPr>
            <a:lvl1pPr algn="ctr">
              <a:defRPr sz="6000" b="1">
                <a:solidFill>
                  <a:srgbClr val="0A2F40"/>
                </a:solidFill>
                <a:latin typeface="Aptos" panose="020B0004020202020204" pitchFamily="34" charset="0"/>
              </a:defRPr>
            </a:lvl1pPr>
          </a:lstStyle>
          <a:p>
            <a:r>
              <a:rPr lang="en-US" dirty="0">
                <a:sym typeface="Alatsi"/>
              </a:rPr>
              <a:t>Matemáticamente</a:t>
            </a:r>
          </a:p>
        </p:txBody>
      </p:sp>
      <p:sp>
        <p:nvSpPr>
          <p:cNvPr id="7" name="Freeform 7"/>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dirty="0"/>
          </a:p>
        </p:txBody>
      </p:sp>
    </p:spTree>
    <p:extLst>
      <p:ext uri="{BB962C8B-B14F-4D97-AF65-F5344CB8AC3E}">
        <p14:creationId xmlns:p14="http://schemas.microsoft.com/office/powerpoint/2010/main" val="1290797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2"/>
              <p:cNvSpPr txBox="1"/>
              <p:nvPr/>
            </p:nvSpPr>
            <p:spPr>
              <a:xfrm>
                <a:off x="1581789" y="2373295"/>
                <a:ext cx="15087600" cy="5946500"/>
              </a:xfrm>
              <a:prstGeom prst="rect">
                <a:avLst/>
              </a:prstGeom>
            </p:spPr>
            <p:txBody>
              <a:bodyPr wrap="square" lIns="0" tIns="0" rIns="0" bIns="0" rtlCol="0" anchor="t">
                <a:spAutoFit/>
              </a:bodyPr>
              <a:lstStyle/>
              <a:p>
                <a:pPr algn="just">
                  <a:lnSpc>
                    <a:spcPts val="5012"/>
                  </a:lnSpc>
                </a:pPr>
                <a:r>
                  <a:rPr lang="es-ES" sz="3600" dirty="0">
                    <a:solidFill>
                      <a:srgbClr val="000000"/>
                    </a:solidFill>
                    <a:latin typeface="Roboto"/>
                    <a:ea typeface="Roboto"/>
                    <a:cs typeface="Roboto"/>
                    <a:sym typeface="Roboto"/>
                  </a:rPr>
                  <a:t>El GAP es una medida que se utiliza para evaluar la calidad de una solución heurística en comparación con la solución óptima o una cota inferior conocida. La fórmula para calcular el GAP es:</a:t>
                </a:r>
              </a:p>
              <a:p>
                <a:pPr algn="just"/>
                <a:endParaRPr lang="es-ES" sz="3600" dirty="0">
                  <a:solidFill>
                    <a:srgbClr val="000000"/>
                  </a:solidFill>
                  <a:latin typeface="Roboto"/>
                  <a:ea typeface="Roboto"/>
                  <a:cs typeface="Roboto"/>
                  <a:sym typeface="Roboto"/>
                </a:endParaRPr>
              </a:p>
              <a:p>
                <a:pPr algn="just">
                  <a:lnSpc>
                    <a:spcPts val="5012"/>
                  </a:lnSpc>
                </a:pPr>
                <a14:m>
                  <m:oMathPara xmlns:m="http://schemas.openxmlformats.org/officeDocument/2006/math">
                    <m:oMathParaPr>
                      <m:jc m:val="centerGroup"/>
                    </m:oMathParaPr>
                    <m:oMath xmlns:m="http://schemas.openxmlformats.org/officeDocument/2006/math">
                      <m:r>
                        <a:rPr lang="en-US" sz="3600" b="0" i="1" smtClean="0">
                          <a:solidFill>
                            <a:srgbClr val="000000"/>
                          </a:solidFill>
                          <a:latin typeface="Cambria Math" panose="02040503050406030204" pitchFamily="18" charset="0"/>
                          <a:ea typeface="Cambria Math" panose="02040503050406030204" pitchFamily="18" charset="0"/>
                          <a:cs typeface="Roboto"/>
                          <a:sym typeface="Roboto"/>
                        </a:rPr>
                        <m:t>𝐺𝐴𝑃</m:t>
                      </m:r>
                      <m:r>
                        <a:rPr lang="en-US" sz="3600" b="0" i="1" smtClean="0">
                          <a:solidFill>
                            <a:srgbClr val="000000"/>
                          </a:solidFill>
                          <a:latin typeface="Cambria Math" panose="02040503050406030204" pitchFamily="18" charset="0"/>
                          <a:ea typeface="Cambria Math" panose="02040503050406030204" pitchFamily="18" charset="0"/>
                          <a:cs typeface="Roboto"/>
                          <a:sym typeface="Roboto"/>
                        </a:rPr>
                        <m:t>=</m:t>
                      </m:r>
                      <m:f>
                        <m:fPr>
                          <m:ctrlPr>
                            <a:rPr lang="en-US" sz="3600" b="0" i="1" smtClean="0">
                              <a:solidFill>
                                <a:srgbClr val="000000"/>
                              </a:solidFill>
                              <a:latin typeface="Cambria Math" panose="02040503050406030204" pitchFamily="18" charset="0"/>
                              <a:ea typeface="Cambria Math" panose="02040503050406030204" pitchFamily="18" charset="0"/>
                              <a:cs typeface="Roboto"/>
                              <a:sym typeface="Roboto"/>
                            </a:rPr>
                          </m:ctrlPr>
                        </m:fPr>
                        <m:num>
                          <m:r>
                            <a:rPr lang="en-US" sz="3600" b="0" i="1" smtClean="0">
                              <a:solidFill>
                                <a:srgbClr val="000000"/>
                              </a:solidFill>
                              <a:latin typeface="Cambria Math" panose="02040503050406030204" pitchFamily="18" charset="0"/>
                              <a:ea typeface="Cambria Math" panose="02040503050406030204" pitchFamily="18" charset="0"/>
                              <a:cs typeface="Roboto"/>
                              <a:sym typeface="Roboto"/>
                            </a:rPr>
                            <m:t>𝑠𝑜𝑙𝑢𝑐𝑖</m:t>
                          </m:r>
                          <m:r>
                            <a:rPr lang="en-US" sz="3600" b="0" i="1" smtClean="0">
                              <a:solidFill>
                                <a:srgbClr val="000000"/>
                              </a:solidFill>
                              <a:latin typeface="Cambria Math" panose="02040503050406030204" pitchFamily="18" charset="0"/>
                              <a:ea typeface="Cambria Math" panose="02040503050406030204" pitchFamily="18" charset="0"/>
                              <a:cs typeface="Roboto"/>
                              <a:sym typeface="Roboto"/>
                            </a:rPr>
                            <m:t>ó</m:t>
                          </m:r>
                          <m:r>
                            <a:rPr lang="en-US" sz="3600" b="0" i="1" smtClean="0">
                              <a:solidFill>
                                <a:srgbClr val="000000"/>
                              </a:solidFill>
                              <a:latin typeface="Cambria Math" panose="02040503050406030204" pitchFamily="18" charset="0"/>
                              <a:ea typeface="Cambria Math" panose="02040503050406030204" pitchFamily="18" charset="0"/>
                              <a:cs typeface="Roboto"/>
                              <a:sym typeface="Roboto"/>
                            </a:rPr>
                            <m:t>𝑛</m:t>
                          </m:r>
                          <m:r>
                            <a:rPr lang="en-US" sz="3600" b="0" i="1" smtClean="0">
                              <a:solidFill>
                                <a:srgbClr val="000000"/>
                              </a:solidFill>
                              <a:latin typeface="Cambria Math" panose="02040503050406030204" pitchFamily="18" charset="0"/>
                              <a:ea typeface="Cambria Math" panose="02040503050406030204" pitchFamily="18" charset="0"/>
                              <a:cs typeface="Roboto"/>
                              <a:sym typeface="Roboto"/>
                            </a:rPr>
                            <m:t> −</m:t>
                          </m:r>
                          <m:r>
                            <a:rPr lang="en-US" sz="3600" b="0" i="1" smtClean="0">
                              <a:solidFill>
                                <a:srgbClr val="000000"/>
                              </a:solidFill>
                              <a:latin typeface="Cambria Math" panose="02040503050406030204" pitchFamily="18" charset="0"/>
                              <a:ea typeface="Cambria Math" panose="02040503050406030204" pitchFamily="18" charset="0"/>
                              <a:cs typeface="Roboto"/>
                              <a:sym typeface="Roboto"/>
                            </a:rPr>
                            <m:t>𝑐𝑜𝑡𝑎</m:t>
                          </m:r>
                          <m:r>
                            <a:rPr lang="en-US" sz="3600" b="0" i="1" smtClean="0">
                              <a:solidFill>
                                <a:srgbClr val="000000"/>
                              </a:solidFill>
                              <a:latin typeface="Cambria Math" panose="02040503050406030204" pitchFamily="18" charset="0"/>
                              <a:ea typeface="Cambria Math" panose="02040503050406030204" pitchFamily="18" charset="0"/>
                              <a:cs typeface="Roboto"/>
                              <a:sym typeface="Roboto"/>
                            </a:rPr>
                            <m:t>_</m:t>
                          </m:r>
                          <m:r>
                            <a:rPr lang="en-US" sz="3600" b="0" i="1" smtClean="0">
                              <a:solidFill>
                                <a:srgbClr val="000000"/>
                              </a:solidFill>
                              <a:latin typeface="Cambria Math" panose="02040503050406030204" pitchFamily="18" charset="0"/>
                              <a:ea typeface="Cambria Math" panose="02040503050406030204" pitchFamily="18" charset="0"/>
                              <a:cs typeface="Roboto"/>
                              <a:sym typeface="Roboto"/>
                            </a:rPr>
                            <m:t>𝑖𝑛𝑓𝑒𝑟𝑖𝑜𝑟</m:t>
                          </m:r>
                        </m:num>
                        <m:den>
                          <m:r>
                            <a:rPr lang="en-US" sz="3600" b="0" i="1" smtClean="0">
                              <a:solidFill>
                                <a:srgbClr val="000000"/>
                              </a:solidFill>
                              <a:latin typeface="Cambria Math" panose="02040503050406030204" pitchFamily="18" charset="0"/>
                              <a:ea typeface="Cambria Math" panose="02040503050406030204" pitchFamily="18" charset="0"/>
                              <a:cs typeface="Roboto"/>
                              <a:sym typeface="Roboto"/>
                            </a:rPr>
                            <m:t>𝑐𝑜𝑡𝑎</m:t>
                          </m:r>
                          <m:r>
                            <a:rPr lang="en-US" sz="3600" b="0" i="1" smtClean="0">
                              <a:solidFill>
                                <a:srgbClr val="000000"/>
                              </a:solidFill>
                              <a:latin typeface="Cambria Math" panose="02040503050406030204" pitchFamily="18" charset="0"/>
                              <a:ea typeface="Cambria Math" panose="02040503050406030204" pitchFamily="18" charset="0"/>
                              <a:cs typeface="Roboto"/>
                              <a:sym typeface="Roboto"/>
                            </a:rPr>
                            <m:t>_</m:t>
                          </m:r>
                          <m:r>
                            <a:rPr lang="en-US" sz="3600" b="0" i="1" smtClean="0">
                              <a:solidFill>
                                <a:srgbClr val="000000"/>
                              </a:solidFill>
                              <a:latin typeface="Cambria Math" panose="02040503050406030204" pitchFamily="18" charset="0"/>
                              <a:ea typeface="Cambria Math" panose="02040503050406030204" pitchFamily="18" charset="0"/>
                              <a:cs typeface="Roboto"/>
                              <a:sym typeface="Roboto"/>
                            </a:rPr>
                            <m:t>𝑖𝑛𝑓𝑒𝑟𝑖𝑜𝑟</m:t>
                          </m:r>
                        </m:den>
                      </m:f>
                      <m:r>
                        <a:rPr lang="en-US" sz="3600" b="0" i="1" smtClean="0">
                          <a:solidFill>
                            <a:srgbClr val="000000"/>
                          </a:solidFill>
                          <a:latin typeface="Cambria Math" panose="02040503050406030204" pitchFamily="18" charset="0"/>
                          <a:ea typeface="Cambria Math" panose="02040503050406030204" pitchFamily="18" charset="0"/>
                          <a:cs typeface="Roboto"/>
                          <a:sym typeface="Roboto"/>
                        </a:rPr>
                        <m:t>∗100%</m:t>
                      </m:r>
                    </m:oMath>
                  </m:oMathPara>
                </a14:m>
                <a:endParaRPr lang="es-ES" sz="3600" dirty="0">
                  <a:solidFill>
                    <a:srgbClr val="000000"/>
                  </a:solidFill>
                  <a:latin typeface="Roboto"/>
                  <a:ea typeface="Roboto"/>
                  <a:cs typeface="Roboto"/>
                  <a:sym typeface="Roboto"/>
                </a:endParaRPr>
              </a:p>
              <a:p>
                <a:pPr algn="just">
                  <a:lnSpc>
                    <a:spcPts val="5012"/>
                  </a:lnSpc>
                  <a:spcBef>
                    <a:spcPts val="2400"/>
                  </a:spcBef>
                </a:pPr>
                <a:r>
                  <a:rPr lang="es-ES" sz="3600" dirty="0">
                    <a:solidFill>
                      <a:srgbClr val="000000"/>
                    </a:solidFill>
                    <a:latin typeface="Roboto"/>
                    <a:ea typeface="Roboto"/>
                    <a:cs typeface="Roboto"/>
                    <a:sym typeface="Roboto"/>
                  </a:rPr>
                  <a:t>Un GAP más pequeño indica que la solución heurística está más cerca de la mejor solución conocida, lo que sugiere un mejor rendimiento del algoritmo. Un GAP de 0% significaría que la solución heurística ha alcanzado la mejor solución conocida (óptimo).</a:t>
                </a:r>
              </a:p>
            </p:txBody>
          </p:sp>
        </mc:Choice>
        <mc:Fallback xmlns="">
          <p:sp>
            <p:nvSpPr>
              <p:cNvPr id="2" name="TextBox 2"/>
              <p:cNvSpPr txBox="1">
                <a:spLocks noRot="1" noChangeAspect="1" noMove="1" noResize="1" noEditPoints="1" noAdjustHandles="1" noChangeArrowheads="1" noChangeShapeType="1" noTextEdit="1"/>
              </p:cNvSpPr>
              <p:nvPr/>
            </p:nvSpPr>
            <p:spPr>
              <a:xfrm>
                <a:off x="1581789" y="2373295"/>
                <a:ext cx="15087600" cy="5946500"/>
              </a:xfrm>
              <a:prstGeom prst="rect">
                <a:avLst/>
              </a:prstGeom>
              <a:blipFill>
                <a:blip r:embed="rId2"/>
                <a:stretch>
                  <a:fillRect l="-1818" t="-1639" r="-1859" b="-3689"/>
                </a:stretch>
              </a:blipFill>
            </p:spPr>
            <p:txBody>
              <a:bodyPr/>
              <a:lstStyle/>
              <a:p>
                <a:r>
                  <a:rPr lang="es-ES">
                    <a:noFill/>
                  </a:rPr>
                  <a:t> </a:t>
                </a:r>
              </a:p>
            </p:txBody>
          </p:sp>
        </mc:Fallback>
      </mc:AlternateContent>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4" name="Freeform 4"/>
          <p:cNvSpPr/>
          <p:nvPr/>
        </p:nvSpPr>
        <p:spPr>
          <a:xfrm>
            <a:off x="13944600" y="750010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6" name="TextBox 6"/>
          <p:cNvSpPr txBox="1"/>
          <p:nvPr/>
        </p:nvSpPr>
        <p:spPr>
          <a:xfrm>
            <a:off x="2553979" y="887536"/>
            <a:ext cx="13143221" cy="923330"/>
          </a:xfrm>
          <a:prstGeom prst="rect">
            <a:avLst/>
          </a:prstGeom>
        </p:spPr>
        <p:txBody>
          <a:bodyPr wrap="square" lIns="0" tIns="0" rIns="0" bIns="0" rtlCol="0" anchor="t">
            <a:spAutoFit/>
          </a:bodyPr>
          <a:lstStyle/>
          <a:p>
            <a:pPr algn="ctr"/>
            <a:r>
              <a:rPr lang="en-US" sz="6000" b="1" dirty="0">
                <a:solidFill>
                  <a:srgbClr val="0A2F40"/>
                </a:solidFill>
                <a:latin typeface="Aptos" panose="020B0004020202020204" pitchFamily="34" charset="0"/>
              </a:rPr>
              <a:t>Gap de </a:t>
            </a:r>
            <a:r>
              <a:rPr lang="en-US" sz="6000" b="1" dirty="0" err="1">
                <a:solidFill>
                  <a:srgbClr val="0A2F40"/>
                </a:solidFill>
                <a:latin typeface="Aptos" panose="020B0004020202020204" pitchFamily="34" charset="0"/>
              </a:rPr>
              <a:t>Optimalidad</a:t>
            </a:r>
            <a:endParaRPr lang="en-US" sz="6000" dirty="0">
              <a:solidFill>
                <a:srgbClr val="000000"/>
              </a:solidFill>
              <a:latin typeface="Alatsi"/>
              <a:ea typeface="Alatsi"/>
              <a:cs typeface="Alatsi"/>
              <a:sym typeface="Alatsi"/>
            </a:endParaRPr>
          </a:p>
        </p:txBody>
      </p:sp>
      <p:sp>
        <p:nvSpPr>
          <p:cNvPr id="7" name="Freeform 7"/>
          <p:cNvSpPr/>
          <p:nvPr/>
        </p:nvSpPr>
        <p:spPr>
          <a:xfrm>
            <a:off x="-3657600" y="-1238892"/>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dirty="0"/>
          </a:p>
        </p:txBody>
      </p:sp>
    </p:spTree>
    <p:extLst>
      <p:ext uri="{BB962C8B-B14F-4D97-AF65-F5344CB8AC3E}">
        <p14:creationId xmlns:p14="http://schemas.microsoft.com/office/powerpoint/2010/main" val="4068865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6" name="TextBox 6"/>
          <p:cNvSpPr txBox="1"/>
          <p:nvPr/>
        </p:nvSpPr>
        <p:spPr>
          <a:xfrm>
            <a:off x="2572389" y="545833"/>
            <a:ext cx="13143221" cy="923330"/>
          </a:xfrm>
          <a:prstGeom prst="rect">
            <a:avLst/>
          </a:prstGeom>
        </p:spPr>
        <p:txBody>
          <a:bodyPr wrap="square" lIns="0" tIns="0" rIns="0" bIns="0" rtlCol="0" anchor="t">
            <a:spAutoFit/>
          </a:bodyPr>
          <a:lstStyle/>
          <a:p>
            <a:pPr algn="ctr"/>
            <a:r>
              <a:rPr lang="en-US" sz="6000" b="1" dirty="0">
                <a:solidFill>
                  <a:srgbClr val="0A2F40"/>
                </a:solidFill>
                <a:latin typeface="Aptos" panose="020B0004020202020204" pitchFamily="34" charset="0"/>
              </a:rPr>
              <a:t>GAP de </a:t>
            </a:r>
            <a:r>
              <a:rPr lang="en-US" sz="6000" b="1" dirty="0" err="1">
                <a:solidFill>
                  <a:srgbClr val="0A2F40"/>
                </a:solidFill>
                <a:latin typeface="Aptos" panose="020B0004020202020204" pitchFamily="34" charset="0"/>
              </a:rPr>
              <a:t>cada</a:t>
            </a:r>
            <a:r>
              <a:rPr lang="en-US" sz="6000" b="1" dirty="0">
                <a:solidFill>
                  <a:srgbClr val="0A2F40"/>
                </a:solidFill>
                <a:latin typeface="Aptos" panose="020B0004020202020204" pitchFamily="34" charset="0"/>
              </a:rPr>
              <a:t> </a:t>
            </a:r>
            <a:r>
              <a:rPr lang="en-US" sz="6000" b="1" dirty="0" err="1">
                <a:solidFill>
                  <a:srgbClr val="0A2F40"/>
                </a:solidFill>
                <a:latin typeface="Aptos" panose="020B0004020202020204" pitchFamily="34" charset="0"/>
              </a:rPr>
              <a:t>algoritmo</a:t>
            </a:r>
            <a:endParaRPr lang="es-ES_tradnl" sz="6000" dirty="0">
              <a:solidFill>
                <a:srgbClr val="000000"/>
              </a:solidFill>
              <a:latin typeface="Alatsi"/>
              <a:ea typeface="Alatsi"/>
              <a:cs typeface="Alatsi"/>
              <a:sym typeface="Alatsi"/>
            </a:endParaRPr>
          </a:p>
        </p:txBody>
      </p:sp>
      <p:sp>
        <p:nvSpPr>
          <p:cNvPr id="7" name="Freeform 7"/>
          <p:cNvSpPr/>
          <p:nvPr/>
        </p:nvSpPr>
        <p:spPr>
          <a:xfrm>
            <a:off x="-3657600" y="-1238892"/>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10" name="TextBox 2">
            <a:extLst>
              <a:ext uri="{FF2B5EF4-FFF2-40B4-BE49-F238E27FC236}">
                <a16:creationId xmlns:a16="http://schemas.microsoft.com/office/drawing/2014/main" id="{7F595B28-5349-0CC9-695C-63FB5C9A9A2C}"/>
              </a:ext>
            </a:extLst>
          </p:cNvPr>
          <p:cNvSpPr txBox="1"/>
          <p:nvPr/>
        </p:nvSpPr>
        <p:spPr>
          <a:xfrm>
            <a:off x="228600" y="9629736"/>
            <a:ext cx="6311265" cy="557845"/>
          </a:xfrm>
          <a:prstGeom prst="rect">
            <a:avLst/>
          </a:prstGeom>
        </p:spPr>
        <p:txBody>
          <a:bodyPr wrap="square" lIns="0" tIns="0" rIns="0" bIns="0" rtlCol="0" anchor="t">
            <a:spAutoFit/>
          </a:bodyPr>
          <a:lstStyle/>
          <a:p>
            <a:pPr>
              <a:lnSpc>
                <a:spcPts val="5012"/>
              </a:lnSpc>
            </a:pPr>
            <a:r>
              <a:rPr lang="en-US" sz="2400" dirty="0">
                <a:solidFill>
                  <a:srgbClr val="000000"/>
                </a:solidFill>
                <a:latin typeface="Roboto"/>
                <a:ea typeface="Roboto"/>
                <a:cs typeface="Roboto"/>
                <a:sym typeface="Roboto"/>
              </a:rPr>
              <a:t>Fuente: Elaboración propia.</a:t>
            </a:r>
          </a:p>
        </p:txBody>
      </p:sp>
      <p:pic>
        <p:nvPicPr>
          <p:cNvPr id="8" name="Imagen 7">
            <a:extLst>
              <a:ext uri="{FF2B5EF4-FFF2-40B4-BE49-F238E27FC236}">
                <a16:creationId xmlns:a16="http://schemas.microsoft.com/office/drawing/2014/main" id="{BB99D302-A137-10A1-C468-BC90944A4B23}"/>
              </a:ext>
            </a:extLst>
          </p:cNvPr>
          <p:cNvPicPr>
            <a:picLocks noChangeAspect="1"/>
          </p:cNvPicPr>
          <p:nvPr/>
        </p:nvPicPr>
        <p:blipFill>
          <a:blip r:embed="rId4"/>
          <a:stretch>
            <a:fillRect/>
          </a:stretch>
        </p:blipFill>
        <p:spPr>
          <a:xfrm>
            <a:off x="2352994" y="1650741"/>
            <a:ext cx="13582010" cy="7797416"/>
          </a:xfrm>
          <a:prstGeom prst="rect">
            <a:avLst/>
          </a:prstGeom>
        </p:spPr>
      </p:pic>
    </p:spTree>
    <p:extLst>
      <p:ext uri="{BB962C8B-B14F-4D97-AF65-F5344CB8AC3E}">
        <p14:creationId xmlns:p14="http://schemas.microsoft.com/office/powerpoint/2010/main" val="4174349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581789" y="1810866"/>
            <a:ext cx="15087600" cy="6772367"/>
          </a:xfrm>
          <a:prstGeom prst="rect">
            <a:avLst/>
          </a:prstGeom>
        </p:spPr>
        <p:txBody>
          <a:bodyPr wrap="square" lIns="0" tIns="0" rIns="0" bIns="0" rtlCol="0" anchor="t">
            <a:spAutoFit/>
          </a:bodyPr>
          <a:lstStyle/>
          <a:p>
            <a:pPr algn="just">
              <a:lnSpc>
                <a:spcPts val="5012"/>
              </a:lnSpc>
            </a:pPr>
            <a:r>
              <a:rPr lang="es-ES" sz="2800" dirty="0">
                <a:solidFill>
                  <a:srgbClr val="000000"/>
                </a:solidFill>
                <a:latin typeface="Roboto"/>
                <a:ea typeface="Roboto"/>
                <a:cs typeface="Roboto"/>
                <a:sym typeface="Roboto"/>
              </a:rPr>
              <a:t>El algoritmo de Prim se usa para calcular una cota inferior para la distancia total encontrando el Minimum Spanning Tree (MST). Este algoritmo funciona de la siguiente manera:</a:t>
            </a:r>
          </a:p>
          <a:p>
            <a:pPr algn="just"/>
            <a:endParaRPr lang="es-ES" sz="2800" dirty="0">
              <a:solidFill>
                <a:srgbClr val="000000"/>
              </a:solidFill>
              <a:latin typeface="Roboto"/>
              <a:ea typeface="Roboto"/>
              <a:cs typeface="Roboto"/>
              <a:sym typeface="Roboto"/>
            </a:endParaRPr>
          </a:p>
          <a:p>
            <a:pPr algn="just">
              <a:lnSpc>
                <a:spcPts val="5012"/>
              </a:lnSpc>
            </a:pPr>
            <a:r>
              <a:rPr lang="es-ES" sz="2800" b="1" dirty="0">
                <a:latin typeface="Roboto"/>
                <a:ea typeface="Roboto"/>
                <a:cs typeface="Roboto"/>
                <a:sym typeface="Roboto"/>
              </a:rPr>
              <a:t>1. </a:t>
            </a:r>
            <a:r>
              <a:rPr lang="es-ES" sz="2800" dirty="0">
                <a:solidFill>
                  <a:srgbClr val="000000"/>
                </a:solidFill>
                <a:latin typeface="Roboto"/>
                <a:ea typeface="Roboto"/>
                <a:cs typeface="Roboto"/>
                <a:sym typeface="Roboto"/>
              </a:rPr>
              <a:t>Inicialización:</a:t>
            </a:r>
          </a:p>
          <a:p>
            <a:pPr algn="just">
              <a:lnSpc>
                <a:spcPts val="5012"/>
              </a:lnSpc>
            </a:pPr>
            <a:r>
              <a:rPr lang="es-ES" sz="2800" dirty="0">
                <a:solidFill>
                  <a:srgbClr val="000000"/>
                </a:solidFill>
                <a:latin typeface="Roboto"/>
                <a:ea typeface="Roboto"/>
                <a:cs typeface="Roboto"/>
                <a:sym typeface="Roboto"/>
              </a:rPr>
              <a:t>   </a:t>
            </a:r>
            <a:r>
              <a:rPr lang="es-ES" sz="2800" b="1" dirty="0">
                <a:latin typeface="Roboto"/>
                <a:ea typeface="Roboto"/>
                <a:cs typeface="Roboto"/>
                <a:sym typeface="Roboto"/>
              </a:rPr>
              <a:t>a) </a:t>
            </a:r>
            <a:r>
              <a:rPr lang="es-ES" sz="2800" dirty="0">
                <a:solidFill>
                  <a:srgbClr val="000000"/>
                </a:solidFill>
                <a:latin typeface="Roboto"/>
                <a:ea typeface="Roboto"/>
                <a:cs typeface="Roboto"/>
                <a:sym typeface="Roboto"/>
              </a:rPr>
              <a:t>Se inicializa </a:t>
            </a:r>
            <a:r>
              <a:rPr lang="es-ES" sz="2800" i="1" dirty="0">
                <a:solidFill>
                  <a:srgbClr val="000000"/>
                </a:solidFill>
                <a:latin typeface="Roboto"/>
                <a:ea typeface="Roboto"/>
                <a:cs typeface="Roboto"/>
                <a:sym typeface="Roboto"/>
              </a:rPr>
              <a:t>distancia_total </a:t>
            </a:r>
            <a:r>
              <a:rPr lang="es-ES" sz="2800" dirty="0">
                <a:solidFill>
                  <a:srgbClr val="000000"/>
                </a:solidFill>
                <a:latin typeface="Roboto"/>
                <a:ea typeface="Roboto"/>
                <a:cs typeface="Roboto"/>
                <a:sym typeface="Roboto"/>
              </a:rPr>
              <a:t>a 0.</a:t>
            </a:r>
          </a:p>
          <a:p>
            <a:pPr algn="just">
              <a:lnSpc>
                <a:spcPts val="5012"/>
              </a:lnSpc>
            </a:pPr>
            <a:r>
              <a:rPr lang="es-ES" sz="2800" dirty="0">
                <a:solidFill>
                  <a:srgbClr val="000000"/>
                </a:solidFill>
                <a:latin typeface="Roboto"/>
                <a:ea typeface="Roboto"/>
                <a:cs typeface="Roboto"/>
                <a:sym typeface="Roboto"/>
              </a:rPr>
              <a:t>  </a:t>
            </a:r>
            <a:r>
              <a:rPr lang="es-ES" sz="2800" b="1" dirty="0">
                <a:latin typeface="Roboto"/>
                <a:ea typeface="Roboto"/>
                <a:cs typeface="Roboto"/>
                <a:sym typeface="Roboto"/>
              </a:rPr>
              <a:t> b) </a:t>
            </a:r>
            <a:r>
              <a:rPr lang="es-ES" sz="2800" dirty="0">
                <a:solidFill>
                  <a:srgbClr val="000000"/>
                </a:solidFill>
                <a:latin typeface="Roboto"/>
                <a:ea typeface="Roboto"/>
                <a:cs typeface="Roboto"/>
                <a:sym typeface="Roboto"/>
              </a:rPr>
              <a:t>Se calcula la demanda total sumando las demandas de todos los nodos.</a:t>
            </a:r>
          </a:p>
          <a:p>
            <a:pPr algn="just">
              <a:lnSpc>
                <a:spcPts val="5012"/>
              </a:lnSpc>
            </a:pPr>
            <a:r>
              <a:rPr lang="es-ES" sz="2800" dirty="0">
                <a:solidFill>
                  <a:srgbClr val="000000"/>
                </a:solidFill>
                <a:latin typeface="Roboto"/>
                <a:ea typeface="Roboto"/>
                <a:cs typeface="Roboto"/>
                <a:sym typeface="Roboto"/>
              </a:rPr>
              <a:t>  </a:t>
            </a:r>
            <a:r>
              <a:rPr lang="es-ES" sz="2800" b="1" dirty="0">
                <a:latin typeface="Roboto"/>
                <a:ea typeface="Roboto"/>
                <a:cs typeface="Roboto"/>
                <a:sym typeface="Roboto"/>
              </a:rPr>
              <a:t> c) </a:t>
            </a:r>
            <a:r>
              <a:rPr lang="es-ES" sz="2800" dirty="0">
                <a:solidFill>
                  <a:srgbClr val="000000"/>
                </a:solidFill>
                <a:latin typeface="Roboto"/>
                <a:ea typeface="Roboto"/>
                <a:cs typeface="Roboto"/>
                <a:sym typeface="Roboto"/>
              </a:rPr>
              <a:t>Se encuentra la distancia mínima del depósito a cualquier nodo (</a:t>
            </a:r>
            <a:r>
              <a:rPr lang="es-ES" sz="2800" i="1" dirty="0" err="1">
                <a:solidFill>
                  <a:srgbClr val="000000"/>
                </a:solidFill>
                <a:latin typeface="Roboto"/>
                <a:ea typeface="Roboto"/>
                <a:cs typeface="Roboto"/>
                <a:sym typeface="Roboto"/>
              </a:rPr>
              <a:t>min_dist_a_nodo</a:t>
            </a:r>
            <a:r>
              <a:rPr lang="es-ES" sz="2800" dirty="0">
                <a:solidFill>
                  <a:srgbClr val="000000"/>
                </a:solidFill>
                <a:latin typeface="Roboto"/>
                <a:ea typeface="Roboto"/>
                <a:cs typeface="Roboto"/>
                <a:sym typeface="Roboto"/>
              </a:rPr>
              <a:t>).</a:t>
            </a:r>
          </a:p>
          <a:p>
            <a:pPr algn="just">
              <a:lnSpc>
                <a:spcPts val="5012"/>
              </a:lnSpc>
            </a:pPr>
            <a:r>
              <a:rPr lang="es-ES" sz="2800" b="1" dirty="0">
                <a:latin typeface="Roboto"/>
                <a:ea typeface="Roboto"/>
                <a:cs typeface="Roboto"/>
                <a:sym typeface="Roboto"/>
              </a:rPr>
              <a:t>2. </a:t>
            </a:r>
            <a:r>
              <a:rPr lang="es-ES" sz="2800" dirty="0">
                <a:solidFill>
                  <a:srgbClr val="000000"/>
                </a:solidFill>
                <a:latin typeface="Roboto"/>
                <a:ea typeface="Roboto"/>
                <a:cs typeface="Roboto"/>
                <a:sym typeface="Roboto"/>
              </a:rPr>
              <a:t>Se calcula una cota inferior para el mínimo de vehículos</a:t>
            </a:r>
          </a:p>
          <a:p>
            <a:pPr algn="just">
              <a:lnSpc>
                <a:spcPts val="5012"/>
              </a:lnSpc>
            </a:pPr>
            <a:r>
              <a:rPr lang="es-ES" sz="2800" b="1" dirty="0">
                <a:latin typeface="Roboto"/>
                <a:ea typeface="Roboto"/>
                <a:cs typeface="Roboto"/>
                <a:sym typeface="Roboto"/>
              </a:rPr>
              <a:t>3. </a:t>
            </a:r>
            <a:r>
              <a:rPr lang="es-ES" sz="2800" dirty="0" err="1">
                <a:solidFill>
                  <a:srgbClr val="000000"/>
                </a:solidFill>
                <a:latin typeface="Roboto"/>
                <a:ea typeface="Roboto"/>
                <a:cs typeface="Roboto"/>
                <a:sym typeface="Roboto"/>
              </a:rPr>
              <a:t>Algoritmo_MST</a:t>
            </a:r>
            <a:r>
              <a:rPr lang="es-ES" sz="2800" dirty="0">
                <a:solidFill>
                  <a:srgbClr val="000000"/>
                </a:solidFill>
                <a:latin typeface="Roboto"/>
                <a:ea typeface="Roboto"/>
                <a:cs typeface="Roboto"/>
                <a:sym typeface="Roboto"/>
              </a:rPr>
              <a:t>()</a:t>
            </a:r>
          </a:p>
          <a:p>
            <a:pPr algn="just">
              <a:lnSpc>
                <a:spcPts val="5012"/>
              </a:lnSpc>
            </a:pPr>
            <a:r>
              <a:rPr lang="es-ES" sz="2800" b="1" dirty="0">
                <a:latin typeface="Roboto"/>
                <a:ea typeface="Roboto"/>
                <a:cs typeface="Roboto"/>
                <a:sym typeface="Roboto"/>
              </a:rPr>
              <a:t>4. </a:t>
            </a:r>
            <a:r>
              <a:rPr lang="es-ES" sz="2800" dirty="0">
                <a:solidFill>
                  <a:srgbClr val="000000"/>
                </a:solidFill>
                <a:latin typeface="Roboto"/>
                <a:ea typeface="Roboto"/>
                <a:cs typeface="Roboto"/>
                <a:sym typeface="Roboto"/>
              </a:rPr>
              <a:t>Cálculo de la cota inferior: Se toma el máximo entre </a:t>
            </a:r>
            <a:r>
              <a:rPr lang="es-ES" sz="2800" i="1" dirty="0" err="1">
                <a:solidFill>
                  <a:srgbClr val="000000"/>
                </a:solidFill>
                <a:latin typeface="Roboto"/>
                <a:ea typeface="Roboto"/>
                <a:cs typeface="Roboto"/>
                <a:sym typeface="Roboto"/>
              </a:rPr>
              <a:t>distancia_total</a:t>
            </a:r>
            <a:r>
              <a:rPr lang="es-ES" sz="2800" i="1" dirty="0">
                <a:solidFill>
                  <a:srgbClr val="000000"/>
                </a:solidFill>
                <a:latin typeface="Roboto"/>
                <a:ea typeface="Roboto"/>
                <a:cs typeface="Roboto"/>
                <a:sym typeface="Roboto"/>
              </a:rPr>
              <a:t> </a:t>
            </a:r>
            <a:r>
              <a:rPr lang="es-ES" sz="2800" dirty="0">
                <a:solidFill>
                  <a:srgbClr val="000000"/>
                </a:solidFill>
                <a:latin typeface="Roboto"/>
                <a:ea typeface="Roboto"/>
                <a:cs typeface="Roboto"/>
                <a:sym typeface="Roboto"/>
              </a:rPr>
              <a:t>y dos veces el producto del número mínimo de vehículos y la distancia mínima del depósito a cualquier nodo.</a:t>
            </a:r>
          </a:p>
        </p:txBody>
      </p:sp>
      <p:sp>
        <p:nvSpPr>
          <p:cNvPr id="6" name="TextBox 6"/>
          <p:cNvSpPr txBox="1"/>
          <p:nvPr/>
        </p:nvSpPr>
        <p:spPr>
          <a:xfrm>
            <a:off x="2572389" y="777226"/>
            <a:ext cx="13143221" cy="923330"/>
          </a:xfrm>
          <a:prstGeom prst="rect">
            <a:avLst/>
          </a:prstGeom>
        </p:spPr>
        <p:txBody>
          <a:bodyPr wrap="square" lIns="0" tIns="0" rIns="0" bIns="0" rtlCol="0" anchor="t">
            <a:spAutoFit/>
          </a:bodyPr>
          <a:lstStyle/>
          <a:p>
            <a:pPr algn="ctr"/>
            <a:r>
              <a:rPr lang="en-US" sz="6000" b="1" dirty="0">
                <a:solidFill>
                  <a:srgbClr val="0A2F40"/>
                </a:solidFill>
                <a:latin typeface="Aptos" panose="020B0004020202020204" pitchFamily="34" charset="0"/>
              </a:rPr>
              <a:t>Cota inferior </a:t>
            </a:r>
            <a:r>
              <a:rPr lang="en-US" sz="6000" b="1" dirty="0" err="1">
                <a:solidFill>
                  <a:srgbClr val="0A2F40"/>
                </a:solidFill>
                <a:latin typeface="Aptos" panose="020B0004020202020204" pitchFamily="34" charset="0"/>
              </a:rPr>
              <a:t>distancia</a:t>
            </a:r>
            <a:endParaRPr lang="en-US" sz="6000" dirty="0">
              <a:solidFill>
                <a:srgbClr val="000000"/>
              </a:solidFill>
              <a:latin typeface="Alatsi"/>
              <a:ea typeface="Alatsi"/>
              <a:cs typeface="Alatsi"/>
              <a:sym typeface="Alatsi"/>
            </a:endParaRPr>
          </a:p>
        </p:txBody>
      </p:sp>
      <p:sp>
        <p:nvSpPr>
          <p:cNvPr id="7" name="Freeform 7"/>
          <p:cNvSpPr/>
          <p:nvPr/>
        </p:nvSpPr>
        <p:spPr>
          <a:xfrm>
            <a:off x="-3657600" y="-1238892"/>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Tree>
    <p:extLst>
      <p:ext uri="{BB962C8B-B14F-4D97-AF65-F5344CB8AC3E}">
        <p14:creationId xmlns:p14="http://schemas.microsoft.com/office/powerpoint/2010/main" val="2599642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600199" y="2095500"/>
            <a:ext cx="12192001" cy="6982681"/>
          </a:xfrm>
          <a:prstGeom prst="rect">
            <a:avLst/>
          </a:prstGeom>
        </p:spPr>
        <p:txBody>
          <a:bodyPr wrap="square" lIns="0" tIns="0" rIns="0" bIns="0" rtlCol="0" anchor="t">
            <a:spAutoFit/>
          </a:bodyPr>
          <a:lstStyle>
            <a:defPPr>
              <a:defRPr lang="en-US"/>
            </a:defPPr>
            <a:lvl1pPr algn="just">
              <a:lnSpc>
                <a:spcPts val="5012"/>
              </a:lnSpc>
              <a:defRPr sz="2800">
                <a:solidFill>
                  <a:srgbClr val="000000"/>
                </a:solidFill>
                <a:latin typeface="Roboto"/>
                <a:ea typeface="Roboto"/>
                <a:cs typeface="Roboto"/>
              </a:defRPr>
            </a:lvl1pPr>
          </a:lstStyle>
          <a:p>
            <a:r>
              <a:rPr lang="es-ES" b="1" dirty="0">
                <a:sym typeface="Roboto"/>
              </a:rPr>
              <a:t>Función: </a:t>
            </a:r>
            <a:r>
              <a:rPr lang="es-ES" dirty="0" err="1">
                <a:sym typeface="Roboto"/>
              </a:rPr>
              <a:t>Algoritmo_MST</a:t>
            </a:r>
            <a:r>
              <a:rPr lang="es-ES" dirty="0">
                <a:sym typeface="Roboto"/>
              </a:rPr>
              <a:t>():</a:t>
            </a:r>
          </a:p>
          <a:p>
            <a:endParaRPr lang="es-ES" dirty="0">
              <a:sym typeface="Roboto"/>
            </a:endParaRPr>
          </a:p>
          <a:p>
            <a:r>
              <a:rPr lang="es-ES" b="1" dirty="0">
                <a:sym typeface="Roboto"/>
              </a:rPr>
              <a:t>1. </a:t>
            </a:r>
            <a:r>
              <a:rPr lang="es-ES" dirty="0">
                <a:sym typeface="Roboto"/>
              </a:rPr>
              <a:t>Se inicializa un vector </a:t>
            </a:r>
            <a:r>
              <a:rPr lang="es-ES" i="1" dirty="0" err="1">
                <a:sym typeface="Roboto"/>
              </a:rPr>
              <a:t>min_distancias</a:t>
            </a:r>
            <a:r>
              <a:rPr lang="es-ES" i="1" dirty="0">
                <a:sym typeface="Roboto"/>
              </a:rPr>
              <a:t> </a:t>
            </a:r>
            <a:r>
              <a:rPr lang="es-ES" dirty="0">
                <a:sym typeface="Roboto"/>
              </a:rPr>
              <a:t>con valores infinitos, excepto para el depósito (nodo 0) que se inicializa a 0.</a:t>
            </a:r>
          </a:p>
          <a:p>
            <a:r>
              <a:rPr lang="es-ES" b="1" dirty="0">
                <a:sym typeface="Roboto"/>
              </a:rPr>
              <a:t>2. </a:t>
            </a:r>
            <a:r>
              <a:rPr lang="es-ES" dirty="0">
                <a:sym typeface="Roboto"/>
              </a:rPr>
              <a:t>Para cada nodo:</a:t>
            </a:r>
          </a:p>
          <a:p>
            <a:r>
              <a:rPr lang="es-ES" dirty="0">
                <a:sym typeface="Roboto"/>
              </a:rPr>
              <a:t>   </a:t>
            </a:r>
            <a:r>
              <a:rPr lang="es-ES" b="1" dirty="0">
                <a:sym typeface="Roboto"/>
              </a:rPr>
              <a:t>a) </a:t>
            </a:r>
            <a:r>
              <a:rPr lang="es-ES" dirty="0">
                <a:sym typeface="Roboto"/>
              </a:rPr>
              <a:t>Se selecciona el nodo </a:t>
            </a:r>
            <a:r>
              <a:rPr lang="es-ES" i="1" dirty="0">
                <a:sym typeface="Roboto"/>
              </a:rPr>
              <a:t>u</a:t>
            </a:r>
            <a:r>
              <a:rPr lang="es-ES" dirty="0">
                <a:sym typeface="Roboto"/>
              </a:rPr>
              <a:t> con la menor distancia en </a:t>
            </a:r>
            <a:r>
              <a:rPr lang="es-ES" i="1" dirty="0" err="1">
                <a:sym typeface="Roboto"/>
              </a:rPr>
              <a:t>min_distancias</a:t>
            </a:r>
            <a:r>
              <a:rPr lang="es-ES" i="1" dirty="0">
                <a:sym typeface="Roboto"/>
              </a:rPr>
              <a:t> </a:t>
            </a:r>
            <a:r>
              <a:rPr lang="es-ES" dirty="0">
                <a:sym typeface="Roboto"/>
              </a:rPr>
              <a:t>que aún no ha sido procesado.</a:t>
            </a:r>
          </a:p>
          <a:p>
            <a:r>
              <a:rPr lang="es-ES" dirty="0">
                <a:sym typeface="Roboto"/>
              </a:rPr>
              <a:t>   </a:t>
            </a:r>
            <a:r>
              <a:rPr lang="es-ES" b="1" dirty="0">
                <a:sym typeface="Roboto"/>
              </a:rPr>
              <a:t>b) </a:t>
            </a:r>
            <a:r>
              <a:rPr lang="es-ES" dirty="0">
                <a:sym typeface="Roboto"/>
              </a:rPr>
              <a:t>Para cada nodo </a:t>
            </a:r>
            <a:r>
              <a:rPr lang="es-ES" i="1" dirty="0">
                <a:sym typeface="Roboto"/>
              </a:rPr>
              <a:t>v</a:t>
            </a:r>
            <a:r>
              <a:rPr lang="es-ES" dirty="0">
                <a:sym typeface="Roboto"/>
              </a:rPr>
              <a:t> no procesado, se actualiza su distancia mínima si la distancia a </a:t>
            </a:r>
            <a:r>
              <a:rPr lang="es-ES" i="1" dirty="0">
                <a:sym typeface="Roboto"/>
              </a:rPr>
              <a:t>u</a:t>
            </a:r>
            <a:r>
              <a:rPr lang="es-ES" dirty="0">
                <a:sym typeface="Roboto"/>
              </a:rPr>
              <a:t> es menor que la actual.</a:t>
            </a:r>
          </a:p>
          <a:p>
            <a:r>
              <a:rPr lang="es-ES" dirty="0">
                <a:sym typeface="Roboto"/>
              </a:rPr>
              <a:t>  </a:t>
            </a:r>
            <a:r>
              <a:rPr lang="es-ES" b="1" dirty="0">
                <a:sym typeface="Roboto"/>
              </a:rPr>
              <a:t> c) </a:t>
            </a:r>
            <a:r>
              <a:rPr lang="es-ES" dirty="0">
                <a:sym typeface="Roboto"/>
              </a:rPr>
              <a:t>Se suma la distancia mínima del nodo </a:t>
            </a:r>
            <a:r>
              <a:rPr lang="es-ES" i="1" dirty="0">
                <a:sym typeface="Roboto"/>
              </a:rPr>
              <a:t>u</a:t>
            </a:r>
            <a:r>
              <a:rPr lang="es-ES" dirty="0">
                <a:sym typeface="Roboto"/>
              </a:rPr>
              <a:t> a</a:t>
            </a:r>
            <a:r>
              <a:rPr lang="es-ES" i="1" dirty="0">
                <a:sym typeface="Roboto"/>
              </a:rPr>
              <a:t> distancia_total</a:t>
            </a:r>
            <a:endParaRPr lang="es-ES" dirty="0">
              <a:sym typeface="Roboto"/>
            </a:endParaRPr>
          </a:p>
          <a:p>
            <a:r>
              <a:rPr lang="es-ES" dirty="0">
                <a:sym typeface="Roboto"/>
              </a:rPr>
              <a:t>   </a:t>
            </a:r>
            <a:r>
              <a:rPr lang="es-ES" b="1" dirty="0">
                <a:sym typeface="Roboto"/>
              </a:rPr>
              <a:t>d) </a:t>
            </a:r>
            <a:r>
              <a:rPr lang="es-ES" dirty="0">
                <a:sym typeface="Roboto"/>
              </a:rPr>
              <a:t>Se marca </a:t>
            </a:r>
            <a:r>
              <a:rPr lang="es-ES" i="1" dirty="0">
                <a:sym typeface="Roboto"/>
              </a:rPr>
              <a:t>u</a:t>
            </a:r>
            <a:r>
              <a:rPr lang="es-ES" dirty="0">
                <a:sym typeface="Roboto"/>
              </a:rPr>
              <a:t> como procesado estableciendo su distancia a infinito.</a:t>
            </a:r>
          </a:p>
        </p:txBody>
      </p:sp>
      <p:sp>
        <p:nvSpPr>
          <p:cNvPr id="7" name="Freeform 7"/>
          <p:cNvSpPr/>
          <p:nvPr/>
        </p:nvSpPr>
        <p:spPr>
          <a:xfrm>
            <a:off x="-3657600" y="-1238892"/>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3" name="TextBox 6">
            <a:extLst>
              <a:ext uri="{FF2B5EF4-FFF2-40B4-BE49-F238E27FC236}">
                <a16:creationId xmlns:a16="http://schemas.microsoft.com/office/drawing/2014/main" id="{F7AA1625-ED14-44BF-94C6-E44AA4528447}"/>
              </a:ext>
            </a:extLst>
          </p:cNvPr>
          <p:cNvSpPr txBox="1"/>
          <p:nvPr/>
        </p:nvSpPr>
        <p:spPr>
          <a:xfrm>
            <a:off x="2572389" y="777226"/>
            <a:ext cx="13143221" cy="923330"/>
          </a:xfrm>
          <a:prstGeom prst="rect">
            <a:avLst/>
          </a:prstGeom>
        </p:spPr>
        <p:txBody>
          <a:bodyPr wrap="square" lIns="0" tIns="0" rIns="0" bIns="0" rtlCol="0" anchor="t">
            <a:spAutoFit/>
          </a:bodyPr>
          <a:lstStyle/>
          <a:p>
            <a:pPr algn="ctr"/>
            <a:r>
              <a:rPr lang="en-US" sz="6000" b="1" dirty="0">
                <a:solidFill>
                  <a:srgbClr val="0A2F40"/>
                </a:solidFill>
                <a:latin typeface="Aptos" panose="020B0004020202020204" pitchFamily="34" charset="0"/>
              </a:rPr>
              <a:t>Cota inferior </a:t>
            </a:r>
            <a:r>
              <a:rPr lang="en-US" sz="6000" b="1" dirty="0" err="1">
                <a:solidFill>
                  <a:srgbClr val="0A2F40"/>
                </a:solidFill>
                <a:latin typeface="Aptos" panose="020B0004020202020204" pitchFamily="34" charset="0"/>
              </a:rPr>
              <a:t>distancia</a:t>
            </a:r>
            <a:endParaRPr lang="en-US" sz="6000" dirty="0">
              <a:solidFill>
                <a:srgbClr val="000000"/>
              </a:solidFill>
              <a:latin typeface="Alatsi"/>
              <a:ea typeface="Alatsi"/>
              <a:cs typeface="Alatsi"/>
              <a:sym typeface="Alatsi"/>
            </a:endParaRPr>
          </a:p>
        </p:txBody>
      </p:sp>
      <p:sp>
        <p:nvSpPr>
          <p:cNvPr id="4" name="Freeform 7">
            <a:extLst>
              <a:ext uri="{FF2B5EF4-FFF2-40B4-BE49-F238E27FC236}">
                <a16:creationId xmlns:a16="http://schemas.microsoft.com/office/drawing/2014/main" id="{22B67E5B-DF13-26FF-1515-2ADB83AD9F34}"/>
              </a:ext>
            </a:extLst>
          </p:cNvPr>
          <p:cNvSpPr/>
          <p:nvPr/>
        </p:nvSpPr>
        <p:spPr>
          <a:xfrm>
            <a:off x="13761720" y="745700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Tree>
    <p:extLst>
      <p:ext uri="{BB962C8B-B14F-4D97-AF65-F5344CB8AC3E}">
        <p14:creationId xmlns:p14="http://schemas.microsoft.com/office/powerpoint/2010/main" val="3208854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6" name="TextBox 6"/>
          <p:cNvSpPr txBox="1"/>
          <p:nvPr/>
        </p:nvSpPr>
        <p:spPr>
          <a:xfrm>
            <a:off x="2572389" y="545833"/>
            <a:ext cx="13143221" cy="923330"/>
          </a:xfrm>
          <a:prstGeom prst="rect">
            <a:avLst/>
          </a:prstGeom>
        </p:spPr>
        <p:txBody>
          <a:bodyPr wrap="square" lIns="0" tIns="0" rIns="0" bIns="0" rtlCol="0" anchor="t">
            <a:spAutoFit/>
          </a:bodyPr>
          <a:lstStyle/>
          <a:p>
            <a:pPr algn="ctr"/>
            <a:r>
              <a:rPr lang="en-US" sz="6000" b="1" dirty="0">
                <a:solidFill>
                  <a:srgbClr val="0A2F40"/>
                </a:solidFill>
                <a:latin typeface="Aptos" panose="020B0004020202020204" pitchFamily="34" charset="0"/>
              </a:rPr>
              <a:t>GAP de </a:t>
            </a:r>
            <a:r>
              <a:rPr lang="en-US" sz="6000" b="1" dirty="0" err="1">
                <a:solidFill>
                  <a:srgbClr val="0A2F40"/>
                </a:solidFill>
                <a:latin typeface="Aptos" panose="020B0004020202020204" pitchFamily="34" charset="0"/>
              </a:rPr>
              <a:t>cada</a:t>
            </a:r>
            <a:r>
              <a:rPr lang="en-US" sz="6000" b="1" dirty="0">
                <a:solidFill>
                  <a:srgbClr val="0A2F40"/>
                </a:solidFill>
                <a:latin typeface="Aptos" panose="020B0004020202020204" pitchFamily="34" charset="0"/>
              </a:rPr>
              <a:t> </a:t>
            </a:r>
            <a:r>
              <a:rPr lang="en-US" sz="6000" b="1" dirty="0" err="1">
                <a:solidFill>
                  <a:srgbClr val="0A2F40"/>
                </a:solidFill>
                <a:latin typeface="Aptos" panose="020B0004020202020204" pitchFamily="34" charset="0"/>
              </a:rPr>
              <a:t>algoritmo</a:t>
            </a:r>
            <a:endParaRPr lang="es-ES_tradnl" sz="6000" dirty="0">
              <a:solidFill>
                <a:srgbClr val="000000"/>
              </a:solidFill>
              <a:latin typeface="Alatsi"/>
              <a:ea typeface="Alatsi"/>
              <a:cs typeface="Alatsi"/>
              <a:sym typeface="Alatsi"/>
            </a:endParaRPr>
          </a:p>
        </p:txBody>
      </p:sp>
      <p:sp>
        <p:nvSpPr>
          <p:cNvPr id="7" name="Freeform 7"/>
          <p:cNvSpPr/>
          <p:nvPr/>
        </p:nvSpPr>
        <p:spPr>
          <a:xfrm>
            <a:off x="-3657600" y="-1238892"/>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10" name="TextBox 2">
            <a:extLst>
              <a:ext uri="{FF2B5EF4-FFF2-40B4-BE49-F238E27FC236}">
                <a16:creationId xmlns:a16="http://schemas.microsoft.com/office/drawing/2014/main" id="{7F595B28-5349-0CC9-695C-63FB5C9A9A2C}"/>
              </a:ext>
            </a:extLst>
          </p:cNvPr>
          <p:cNvSpPr txBox="1"/>
          <p:nvPr/>
        </p:nvSpPr>
        <p:spPr>
          <a:xfrm>
            <a:off x="228600" y="9629736"/>
            <a:ext cx="6311265" cy="557845"/>
          </a:xfrm>
          <a:prstGeom prst="rect">
            <a:avLst/>
          </a:prstGeom>
        </p:spPr>
        <p:txBody>
          <a:bodyPr wrap="square" lIns="0" tIns="0" rIns="0" bIns="0" rtlCol="0" anchor="t">
            <a:spAutoFit/>
          </a:bodyPr>
          <a:lstStyle/>
          <a:p>
            <a:pPr>
              <a:lnSpc>
                <a:spcPts val="5012"/>
              </a:lnSpc>
            </a:pPr>
            <a:r>
              <a:rPr lang="en-US" sz="2400" dirty="0">
                <a:solidFill>
                  <a:srgbClr val="000000"/>
                </a:solidFill>
                <a:latin typeface="Roboto"/>
                <a:ea typeface="Roboto"/>
                <a:cs typeface="Roboto"/>
                <a:sym typeface="Roboto"/>
              </a:rPr>
              <a:t>Fuente: Elaboración propia.</a:t>
            </a:r>
          </a:p>
        </p:txBody>
      </p:sp>
      <p:pic>
        <p:nvPicPr>
          <p:cNvPr id="3" name="Imagen 2">
            <a:extLst>
              <a:ext uri="{FF2B5EF4-FFF2-40B4-BE49-F238E27FC236}">
                <a16:creationId xmlns:a16="http://schemas.microsoft.com/office/drawing/2014/main" id="{14D4DBE5-7870-850F-7D1E-7D38BD0E8F9C}"/>
              </a:ext>
            </a:extLst>
          </p:cNvPr>
          <p:cNvPicPr>
            <a:picLocks noChangeAspect="1"/>
          </p:cNvPicPr>
          <p:nvPr/>
        </p:nvPicPr>
        <p:blipFill>
          <a:blip r:embed="rId4"/>
          <a:stretch>
            <a:fillRect/>
          </a:stretch>
        </p:blipFill>
        <p:spPr>
          <a:xfrm>
            <a:off x="1562099" y="1703652"/>
            <a:ext cx="14518807" cy="7926084"/>
          </a:xfrm>
          <a:prstGeom prst="rect">
            <a:avLst/>
          </a:prstGeom>
        </p:spPr>
      </p:pic>
    </p:spTree>
    <p:extLst>
      <p:ext uri="{BB962C8B-B14F-4D97-AF65-F5344CB8AC3E}">
        <p14:creationId xmlns:p14="http://schemas.microsoft.com/office/powerpoint/2010/main" val="18383948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6" name="TextBox 6"/>
          <p:cNvSpPr txBox="1"/>
          <p:nvPr/>
        </p:nvSpPr>
        <p:spPr>
          <a:xfrm>
            <a:off x="2564769" y="612979"/>
            <a:ext cx="13143221" cy="923330"/>
          </a:xfrm>
          <a:prstGeom prst="rect">
            <a:avLst/>
          </a:prstGeom>
        </p:spPr>
        <p:txBody>
          <a:bodyPr wrap="square" lIns="0" tIns="0" rIns="0" bIns="0" rtlCol="0" anchor="t">
            <a:spAutoFit/>
          </a:bodyPr>
          <a:lstStyle/>
          <a:p>
            <a:pPr algn="ctr"/>
            <a:r>
              <a:rPr lang="en-US" sz="6000" b="1" dirty="0" err="1">
                <a:solidFill>
                  <a:srgbClr val="0A2F40"/>
                </a:solidFill>
                <a:latin typeface="Aptos" panose="020B0004020202020204" pitchFamily="34" charset="0"/>
              </a:rPr>
              <a:t>Comparación</a:t>
            </a:r>
            <a:r>
              <a:rPr lang="en-US" sz="6000" b="1" dirty="0">
                <a:solidFill>
                  <a:srgbClr val="0A2F40"/>
                </a:solidFill>
                <a:latin typeface="Aptos" panose="020B0004020202020204" pitchFamily="34" charset="0"/>
              </a:rPr>
              <a:t> de </a:t>
            </a:r>
            <a:r>
              <a:rPr lang="en-US" sz="6000" b="1" dirty="0" err="1">
                <a:solidFill>
                  <a:srgbClr val="0A2F40"/>
                </a:solidFill>
                <a:latin typeface="Aptos" panose="020B0004020202020204" pitchFamily="34" charset="0"/>
              </a:rPr>
              <a:t>tiempo</a:t>
            </a:r>
            <a:r>
              <a:rPr lang="en-US" sz="6000" b="1" dirty="0">
                <a:solidFill>
                  <a:srgbClr val="0A2F40"/>
                </a:solidFill>
                <a:latin typeface="Aptos" panose="020B0004020202020204" pitchFamily="34" charset="0"/>
              </a:rPr>
              <a:t> de </a:t>
            </a:r>
            <a:r>
              <a:rPr lang="en-US" sz="6000" b="1" dirty="0" err="1">
                <a:solidFill>
                  <a:srgbClr val="0A2F40"/>
                </a:solidFill>
                <a:latin typeface="Aptos" panose="020B0004020202020204" pitchFamily="34" charset="0"/>
              </a:rPr>
              <a:t>ejecución</a:t>
            </a:r>
            <a:endParaRPr lang="en-US" sz="6000" dirty="0">
              <a:solidFill>
                <a:srgbClr val="000000"/>
              </a:solidFill>
              <a:latin typeface="Alatsi"/>
              <a:ea typeface="Alatsi"/>
              <a:cs typeface="Alatsi"/>
              <a:sym typeface="Alatsi"/>
            </a:endParaRPr>
          </a:p>
        </p:txBody>
      </p:sp>
      <p:sp>
        <p:nvSpPr>
          <p:cNvPr id="7" name="Freeform 7"/>
          <p:cNvSpPr/>
          <p:nvPr/>
        </p:nvSpPr>
        <p:spPr>
          <a:xfrm>
            <a:off x="-4419600" y="-941474"/>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pic>
        <p:nvPicPr>
          <p:cNvPr id="9" name="Imagen 8">
            <a:extLst>
              <a:ext uri="{FF2B5EF4-FFF2-40B4-BE49-F238E27FC236}">
                <a16:creationId xmlns:a16="http://schemas.microsoft.com/office/drawing/2014/main" id="{36005094-9083-A02E-8A4C-C7DB114FF076}"/>
              </a:ext>
            </a:extLst>
          </p:cNvPr>
          <p:cNvPicPr>
            <a:picLocks noChangeAspect="1"/>
          </p:cNvPicPr>
          <p:nvPr/>
        </p:nvPicPr>
        <p:blipFill>
          <a:blip r:embed="rId4"/>
          <a:stretch>
            <a:fillRect/>
          </a:stretch>
        </p:blipFill>
        <p:spPr>
          <a:xfrm>
            <a:off x="2572390" y="1833726"/>
            <a:ext cx="13143220" cy="7874840"/>
          </a:xfrm>
          <a:prstGeom prst="rect">
            <a:avLst/>
          </a:prstGeom>
        </p:spPr>
      </p:pic>
    </p:spTree>
    <p:extLst>
      <p:ext uri="{BB962C8B-B14F-4D97-AF65-F5344CB8AC3E}">
        <p14:creationId xmlns:p14="http://schemas.microsoft.com/office/powerpoint/2010/main" val="21115511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7" name="Freeform 7"/>
          <p:cNvSpPr/>
          <p:nvPr/>
        </p:nvSpPr>
        <p:spPr>
          <a:xfrm>
            <a:off x="-3657600" y="-1238892"/>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3" name="TextBox 6">
            <a:extLst>
              <a:ext uri="{FF2B5EF4-FFF2-40B4-BE49-F238E27FC236}">
                <a16:creationId xmlns:a16="http://schemas.microsoft.com/office/drawing/2014/main" id="{BC1B9682-F08B-BC87-AD15-DC11B16D31DD}"/>
              </a:ext>
            </a:extLst>
          </p:cNvPr>
          <p:cNvSpPr txBox="1"/>
          <p:nvPr/>
        </p:nvSpPr>
        <p:spPr>
          <a:xfrm>
            <a:off x="2572389" y="820179"/>
            <a:ext cx="13143221" cy="923330"/>
          </a:xfrm>
          <a:prstGeom prst="rect">
            <a:avLst/>
          </a:prstGeom>
        </p:spPr>
        <p:txBody>
          <a:bodyPr wrap="square" lIns="0" tIns="0" rIns="0" bIns="0" rtlCol="0" anchor="t">
            <a:spAutoFit/>
          </a:bodyPr>
          <a:lstStyle/>
          <a:p>
            <a:pPr algn="ctr"/>
            <a:r>
              <a:rPr lang="en-US" sz="6000" b="1" dirty="0" err="1">
                <a:solidFill>
                  <a:srgbClr val="0A2F40"/>
                </a:solidFill>
                <a:latin typeface="Aptos" panose="020B0004020202020204" pitchFamily="34" charset="0"/>
              </a:rPr>
              <a:t>Comparación</a:t>
            </a:r>
            <a:r>
              <a:rPr lang="en-US" sz="6000" b="1" dirty="0">
                <a:solidFill>
                  <a:srgbClr val="0A2F40"/>
                </a:solidFill>
                <a:latin typeface="Aptos" panose="020B0004020202020204" pitchFamily="34" charset="0"/>
              </a:rPr>
              <a:t> de </a:t>
            </a:r>
            <a:r>
              <a:rPr lang="en-US" sz="6000" b="1" dirty="0" err="1">
                <a:solidFill>
                  <a:srgbClr val="0A2F40"/>
                </a:solidFill>
                <a:latin typeface="Aptos" panose="020B0004020202020204" pitchFamily="34" charset="0"/>
              </a:rPr>
              <a:t>tiempo</a:t>
            </a:r>
            <a:r>
              <a:rPr lang="en-US" sz="6000" b="1" dirty="0">
                <a:solidFill>
                  <a:srgbClr val="0A2F40"/>
                </a:solidFill>
                <a:latin typeface="Aptos" panose="020B0004020202020204" pitchFamily="34" charset="0"/>
              </a:rPr>
              <a:t> de </a:t>
            </a:r>
            <a:r>
              <a:rPr lang="en-US" sz="6000" b="1" dirty="0" err="1">
                <a:solidFill>
                  <a:srgbClr val="0A2F40"/>
                </a:solidFill>
                <a:latin typeface="Aptos" panose="020B0004020202020204" pitchFamily="34" charset="0"/>
              </a:rPr>
              <a:t>ejecución</a:t>
            </a:r>
            <a:endParaRPr lang="en-US" sz="6000" dirty="0">
              <a:solidFill>
                <a:srgbClr val="000000"/>
              </a:solidFill>
              <a:latin typeface="Alatsi"/>
              <a:ea typeface="Alatsi"/>
              <a:cs typeface="Alatsi"/>
              <a:sym typeface="Alatsi"/>
            </a:endParaRPr>
          </a:p>
        </p:txBody>
      </p:sp>
      <p:sp>
        <p:nvSpPr>
          <p:cNvPr id="8" name="TextBox 2">
            <a:extLst>
              <a:ext uri="{FF2B5EF4-FFF2-40B4-BE49-F238E27FC236}">
                <a16:creationId xmlns:a16="http://schemas.microsoft.com/office/drawing/2014/main" id="{851EDA43-D523-1302-4F38-FAF53139A615}"/>
              </a:ext>
            </a:extLst>
          </p:cNvPr>
          <p:cNvSpPr txBox="1"/>
          <p:nvPr/>
        </p:nvSpPr>
        <p:spPr>
          <a:xfrm>
            <a:off x="1791340" y="2248127"/>
            <a:ext cx="14705320" cy="5089791"/>
          </a:xfrm>
          <a:prstGeom prst="rect">
            <a:avLst/>
          </a:prstGeom>
        </p:spPr>
        <p:txBody>
          <a:bodyPr lIns="0" tIns="0" rIns="0" bIns="0" rtlCol="0" anchor="t">
            <a:spAutoFit/>
          </a:bodyPr>
          <a:lstStyle/>
          <a:p>
            <a:pPr algn="just">
              <a:lnSpc>
                <a:spcPts val="5012"/>
              </a:lnSpc>
            </a:pPr>
            <a:r>
              <a:rPr lang="es-ES" sz="3600" dirty="0"/>
              <a:t>El algoritmo constructivo es el más rápido con tiempos de ejecución de 0 a 3 ms, pero utiliza más vehículos en comparación con los otros algoritmos, lo que sugiere que su simplicidad sacrifica la calidad de la solución. El algoritmo GRASP presenta un balance entre calidad y eficiencia, con tiempos intermedios (14 a 181 ms) y soluciones que tienden a mejorar el uso de vehículos respecto al constructivo. Por otro lado, el algoritmo ACO es significativamente más lento, con tiempos que van desde 121 ms hasta 2,411 ms, pero generalmente produce las mejores soluciones en cuanto al número de vehículos.</a:t>
            </a:r>
            <a:endParaRPr lang="es-ES" sz="3600"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1826062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txBody>
          <a:bodyPr/>
          <a:lstStyle/>
          <a:p>
            <a:endParaRPr lang="es-ES"/>
          </a:p>
        </p:txBody>
      </p:sp>
      <p:sp>
        <p:nvSpPr>
          <p:cNvPr id="4" name="AutoShape 4"/>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a:p>
        </p:txBody>
      </p:sp>
      <p:sp>
        <p:nvSpPr>
          <p:cNvPr id="5" name="Freeform 5"/>
          <p:cNvSpPr/>
          <p:nvPr/>
        </p:nvSpPr>
        <p:spPr>
          <a:xfrm>
            <a:off x="12982861" y="594231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13" name="TextBox 13"/>
          <p:cNvSpPr txBox="1"/>
          <p:nvPr/>
        </p:nvSpPr>
        <p:spPr>
          <a:xfrm>
            <a:off x="3679043" y="481195"/>
            <a:ext cx="10929913" cy="1450976"/>
          </a:xfrm>
          <a:prstGeom prst="rect">
            <a:avLst/>
          </a:prstGeom>
        </p:spPr>
        <p:txBody>
          <a:bodyPr lIns="0" tIns="0" rIns="0" bIns="0" rtlCol="0" anchor="t">
            <a:spAutoFit/>
          </a:bodyPr>
          <a:lstStyle/>
          <a:p>
            <a:pPr algn="ctr">
              <a:lnSpc>
                <a:spcPts val="11899"/>
              </a:lnSpc>
            </a:pPr>
            <a:r>
              <a:rPr lang="en-US" sz="8499" dirty="0" err="1">
                <a:solidFill>
                  <a:srgbClr val="000000"/>
                </a:solidFill>
                <a:latin typeface="Alatsi"/>
                <a:ea typeface="Alatsi"/>
                <a:cs typeface="Alatsi"/>
                <a:sym typeface="Alatsi"/>
              </a:rPr>
              <a:t>Conclusiones</a:t>
            </a:r>
            <a:endParaRPr lang="en-US" sz="8499" dirty="0">
              <a:solidFill>
                <a:srgbClr val="000000"/>
              </a:solidFill>
              <a:latin typeface="Alatsi"/>
              <a:ea typeface="Alatsi"/>
              <a:cs typeface="Alatsi"/>
              <a:sym typeface="Alatsi"/>
            </a:endParaRPr>
          </a:p>
        </p:txBody>
      </p:sp>
      <p:sp>
        <p:nvSpPr>
          <p:cNvPr id="15" name="Freeform 15"/>
          <p:cNvSpPr/>
          <p:nvPr/>
        </p:nvSpPr>
        <p:spPr>
          <a:xfrm>
            <a:off x="-3009325"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17" name="TextBox 2">
            <a:extLst>
              <a:ext uri="{FF2B5EF4-FFF2-40B4-BE49-F238E27FC236}">
                <a16:creationId xmlns:a16="http://schemas.microsoft.com/office/drawing/2014/main" id="{9BC6EB51-BE2B-3150-3CB8-C4E50C94154C}"/>
              </a:ext>
            </a:extLst>
          </p:cNvPr>
          <p:cNvSpPr txBox="1"/>
          <p:nvPr/>
        </p:nvSpPr>
        <p:spPr>
          <a:xfrm>
            <a:off x="1143000" y="2400300"/>
            <a:ext cx="14705320" cy="5713102"/>
          </a:xfrm>
          <a:prstGeom prst="rect">
            <a:avLst/>
          </a:prstGeom>
        </p:spPr>
        <p:txBody>
          <a:bodyPr lIns="0" tIns="0" rIns="0" bIns="0" rtlCol="0" anchor="t">
            <a:spAutoFit/>
          </a:bodyPr>
          <a:lstStyle/>
          <a:p>
            <a:pPr algn="just">
              <a:lnSpc>
                <a:spcPts val="5012"/>
              </a:lnSpc>
            </a:pPr>
            <a:r>
              <a:rPr lang="es-ES" sz="3200" b="1" dirty="0">
                <a:solidFill>
                  <a:srgbClr val="000000"/>
                </a:solidFill>
                <a:latin typeface="Roboto"/>
                <a:ea typeface="Roboto"/>
                <a:cs typeface="Roboto"/>
                <a:sym typeface="Roboto"/>
              </a:rPr>
              <a:t>Comparación de métodos: </a:t>
            </a:r>
          </a:p>
          <a:p>
            <a:pPr algn="just">
              <a:lnSpc>
                <a:spcPts val="5012"/>
              </a:lnSpc>
            </a:pPr>
            <a:r>
              <a:rPr lang="es-ES" sz="3200" dirty="0">
                <a:solidFill>
                  <a:srgbClr val="000000"/>
                </a:solidFill>
                <a:latin typeface="Roboto"/>
                <a:ea typeface="Roboto"/>
                <a:cs typeface="Roboto"/>
                <a:sym typeface="Roboto"/>
              </a:rPr>
              <a:t>- El método constructivo ofreció soluciones rápidas, pero de baja calidad. </a:t>
            </a:r>
          </a:p>
          <a:p>
            <a:pPr algn="just">
              <a:lnSpc>
                <a:spcPts val="5012"/>
              </a:lnSpc>
            </a:pPr>
            <a:r>
              <a:rPr lang="es-ES" sz="3200" dirty="0">
                <a:solidFill>
                  <a:srgbClr val="000000"/>
                </a:solidFill>
                <a:latin typeface="Roboto"/>
                <a:ea typeface="Roboto"/>
                <a:cs typeface="Roboto"/>
                <a:sym typeface="Roboto"/>
              </a:rPr>
              <a:t>- Los métodos aleatorizados (GRASP y ACO) mejoraron notablemente la calidad de las soluciones, con un mayor costo computacional. </a:t>
            </a:r>
          </a:p>
          <a:p>
            <a:pPr algn="just">
              <a:lnSpc>
                <a:spcPts val="5012"/>
              </a:lnSpc>
            </a:pPr>
            <a:r>
              <a:rPr lang="es-ES" sz="3200" dirty="0">
                <a:solidFill>
                  <a:srgbClr val="000000"/>
                </a:solidFill>
                <a:latin typeface="Roboto"/>
                <a:ea typeface="Roboto"/>
                <a:cs typeface="Roboto"/>
                <a:sym typeface="Roboto"/>
              </a:rPr>
              <a:t>- El algoritmo ACO fue el más efectivo en términos de calidad de solución. </a:t>
            </a:r>
          </a:p>
          <a:p>
            <a:pPr algn="just">
              <a:lnSpc>
                <a:spcPts val="5012"/>
              </a:lnSpc>
            </a:pPr>
            <a:endParaRPr lang="es-ES" sz="3200" dirty="0">
              <a:solidFill>
                <a:srgbClr val="000000"/>
              </a:solidFill>
              <a:latin typeface="Roboto"/>
              <a:ea typeface="Roboto"/>
              <a:cs typeface="Roboto"/>
              <a:sym typeface="Roboto"/>
            </a:endParaRPr>
          </a:p>
          <a:p>
            <a:pPr algn="just">
              <a:lnSpc>
                <a:spcPts val="5012"/>
              </a:lnSpc>
            </a:pPr>
            <a:r>
              <a:rPr lang="es-ES" sz="3200" b="1" dirty="0">
                <a:solidFill>
                  <a:srgbClr val="000000"/>
                </a:solidFill>
                <a:latin typeface="Roboto"/>
                <a:ea typeface="Roboto"/>
                <a:cs typeface="Roboto"/>
                <a:sym typeface="Roboto"/>
              </a:rPr>
              <a:t>Escalabilidad: </a:t>
            </a:r>
          </a:p>
          <a:p>
            <a:pPr algn="just">
              <a:lnSpc>
                <a:spcPts val="5012"/>
              </a:lnSpc>
            </a:pPr>
            <a:r>
              <a:rPr lang="es-ES" sz="3200" dirty="0">
                <a:solidFill>
                  <a:srgbClr val="000000"/>
                </a:solidFill>
                <a:latin typeface="Roboto"/>
                <a:ea typeface="Roboto"/>
                <a:cs typeface="Roboto"/>
                <a:sym typeface="Roboto"/>
              </a:rPr>
              <a:t>- Los tiempos de cómputo aumentaron exponencialmente con el tamaño de las instancias, afectando principalmente los métodos aleatorizados.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txBody>
          <a:bodyPr/>
          <a:lstStyle/>
          <a:p>
            <a:endParaRPr lang="es-ES"/>
          </a:p>
        </p:txBody>
      </p:sp>
      <p:sp>
        <p:nvSpPr>
          <p:cNvPr id="4" name="AutoShape 4"/>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a:p>
        </p:txBody>
      </p:sp>
      <p:sp>
        <p:nvSpPr>
          <p:cNvPr id="13" name="TextBox 13"/>
          <p:cNvSpPr txBox="1"/>
          <p:nvPr/>
        </p:nvSpPr>
        <p:spPr>
          <a:xfrm>
            <a:off x="3679043" y="481195"/>
            <a:ext cx="10929913" cy="1450976"/>
          </a:xfrm>
          <a:prstGeom prst="rect">
            <a:avLst/>
          </a:prstGeom>
        </p:spPr>
        <p:txBody>
          <a:bodyPr lIns="0" tIns="0" rIns="0" bIns="0" rtlCol="0" anchor="t">
            <a:spAutoFit/>
          </a:bodyPr>
          <a:lstStyle/>
          <a:p>
            <a:pPr algn="ctr">
              <a:lnSpc>
                <a:spcPts val="11899"/>
              </a:lnSpc>
            </a:pPr>
            <a:r>
              <a:rPr lang="en-US" sz="8499" dirty="0" err="1">
                <a:solidFill>
                  <a:srgbClr val="000000"/>
                </a:solidFill>
                <a:latin typeface="Alatsi"/>
                <a:ea typeface="Alatsi"/>
                <a:cs typeface="Alatsi"/>
                <a:sym typeface="Alatsi"/>
              </a:rPr>
              <a:t>Conclusiones</a:t>
            </a:r>
            <a:endParaRPr lang="en-US" sz="8499" dirty="0">
              <a:solidFill>
                <a:srgbClr val="000000"/>
              </a:solidFill>
              <a:latin typeface="Alatsi"/>
              <a:ea typeface="Alatsi"/>
              <a:cs typeface="Alatsi"/>
              <a:sym typeface="Alatsi"/>
            </a:endParaRPr>
          </a:p>
        </p:txBody>
      </p:sp>
      <p:sp>
        <p:nvSpPr>
          <p:cNvPr id="15" name="Freeform 15"/>
          <p:cNvSpPr/>
          <p:nvPr/>
        </p:nvSpPr>
        <p:spPr>
          <a:xfrm>
            <a:off x="-3009325"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17" name="TextBox 2">
            <a:extLst>
              <a:ext uri="{FF2B5EF4-FFF2-40B4-BE49-F238E27FC236}">
                <a16:creationId xmlns:a16="http://schemas.microsoft.com/office/drawing/2014/main" id="{9BC6EB51-BE2B-3150-3CB8-C4E50C94154C}"/>
              </a:ext>
            </a:extLst>
          </p:cNvPr>
          <p:cNvSpPr txBox="1"/>
          <p:nvPr/>
        </p:nvSpPr>
        <p:spPr>
          <a:xfrm>
            <a:off x="1143000" y="2400300"/>
            <a:ext cx="15697200" cy="5713102"/>
          </a:xfrm>
          <a:prstGeom prst="rect">
            <a:avLst/>
          </a:prstGeom>
        </p:spPr>
        <p:txBody>
          <a:bodyPr wrap="square" lIns="0" tIns="0" rIns="0" bIns="0" rtlCol="0" anchor="t">
            <a:spAutoFit/>
          </a:bodyPr>
          <a:lstStyle/>
          <a:p>
            <a:pPr algn="just">
              <a:lnSpc>
                <a:spcPts val="5012"/>
              </a:lnSpc>
            </a:pPr>
            <a:r>
              <a:rPr lang="es-ES" sz="3200" b="1" dirty="0">
                <a:solidFill>
                  <a:srgbClr val="000000"/>
                </a:solidFill>
                <a:latin typeface="Roboto"/>
                <a:ea typeface="Roboto"/>
                <a:cs typeface="Roboto"/>
                <a:sym typeface="Roboto"/>
              </a:rPr>
              <a:t>Impacto de los parámetros: </a:t>
            </a:r>
          </a:p>
          <a:p>
            <a:pPr algn="just">
              <a:lnSpc>
                <a:spcPts val="5012"/>
              </a:lnSpc>
            </a:pPr>
            <a:r>
              <a:rPr lang="es-ES" sz="3200" dirty="0">
                <a:solidFill>
                  <a:srgbClr val="000000"/>
                </a:solidFill>
                <a:latin typeface="Roboto"/>
                <a:ea typeface="Roboto"/>
                <a:cs typeface="Roboto"/>
                <a:sym typeface="Roboto"/>
              </a:rPr>
              <a:t>- En el método GRASP, los mejores resultados se obtuvieron con valores de α bajos. </a:t>
            </a:r>
          </a:p>
          <a:p>
            <a:pPr algn="just">
              <a:lnSpc>
                <a:spcPts val="5012"/>
              </a:lnSpc>
            </a:pPr>
            <a:r>
              <a:rPr lang="es-ES" sz="3200" dirty="0">
                <a:solidFill>
                  <a:srgbClr val="000000"/>
                </a:solidFill>
                <a:latin typeface="Roboto"/>
                <a:ea typeface="Roboto"/>
                <a:cs typeface="Roboto"/>
                <a:sym typeface="Roboto"/>
              </a:rPr>
              <a:t>- En el algoritmo ACO, se mostró como influye el cambio de los parámetros en la calidad de las soluciones. </a:t>
            </a:r>
          </a:p>
          <a:p>
            <a:pPr algn="just">
              <a:lnSpc>
                <a:spcPts val="5012"/>
              </a:lnSpc>
            </a:pPr>
            <a:endParaRPr lang="es-ES" sz="3200" dirty="0">
              <a:solidFill>
                <a:srgbClr val="000000"/>
              </a:solidFill>
              <a:latin typeface="Roboto"/>
              <a:ea typeface="Roboto"/>
              <a:cs typeface="Roboto"/>
              <a:sym typeface="Roboto"/>
            </a:endParaRPr>
          </a:p>
          <a:p>
            <a:pPr algn="just">
              <a:lnSpc>
                <a:spcPts val="5012"/>
              </a:lnSpc>
            </a:pPr>
            <a:r>
              <a:rPr lang="es-ES" sz="3200" b="1" dirty="0">
                <a:solidFill>
                  <a:srgbClr val="000000"/>
                </a:solidFill>
                <a:latin typeface="Roboto"/>
                <a:ea typeface="Roboto"/>
                <a:cs typeface="Roboto"/>
                <a:sym typeface="Roboto"/>
              </a:rPr>
              <a:t>Ventanas de tiempo: </a:t>
            </a:r>
          </a:p>
          <a:p>
            <a:pPr algn="just">
              <a:lnSpc>
                <a:spcPts val="5012"/>
              </a:lnSpc>
            </a:pPr>
            <a:r>
              <a:rPr lang="es-ES" sz="3200" dirty="0">
                <a:solidFill>
                  <a:srgbClr val="000000"/>
                </a:solidFill>
                <a:latin typeface="Roboto"/>
                <a:ea typeface="Roboto"/>
                <a:cs typeface="Roboto"/>
                <a:sym typeface="Roboto"/>
              </a:rPr>
              <a:t>- Las restricciones de ventanas de tiempo fueron clave en la complejidad del problema. </a:t>
            </a:r>
          </a:p>
          <a:p>
            <a:pPr algn="just">
              <a:lnSpc>
                <a:spcPts val="5012"/>
              </a:lnSpc>
            </a:pPr>
            <a:r>
              <a:rPr lang="es-ES" sz="3200" dirty="0">
                <a:solidFill>
                  <a:srgbClr val="000000"/>
                </a:solidFill>
                <a:latin typeface="Roboto"/>
                <a:ea typeface="Roboto"/>
                <a:cs typeface="Roboto"/>
                <a:sym typeface="Roboto"/>
              </a:rPr>
              <a:t>- Los métodos aleatorizados gestionaron estas restricciones mejor que el constructivo. </a:t>
            </a:r>
          </a:p>
        </p:txBody>
      </p:sp>
    </p:spTree>
    <p:extLst>
      <p:ext uri="{BB962C8B-B14F-4D97-AF65-F5344CB8AC3E}">
        <p14:creationId xmlns:p14="http://schemas.microsoft.com/office/powerpoint/2010/main" val="3608336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txBody>
          <a:bodyPr/>
          <a:lstStyle/>
          <a:p>
            <a:endParaRPr lang="es-ES"/>
          </a:p>
        </p:txBody>
      </p:sp>
      <p:sp>
        <p:nvSpPr>
          <p:cNvPr id="4" name="AutoShape 4"/>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a:p>
        </p:txBody>
      </p:sp>
      <p:sp>
        <p:nvSpPr>
          <p:cNvPr id="13" name="TextBox 13"/>
          <p:cNvSpPr txBox="1"/>
          <p:nvPr/>
        </p:nvSpPr>
        <p:spPr>
          <a:xfrm>
            <a:off x="3679043" y="481195"/>
            <a:ext cx="10929913" cy="1450976"/>
          </a:xfrm>
          <a:prstGeom prst="rect">
            <a:avLst/>
          </a:prstGeom>
        </p:spPr>
        <p:txBody>
          <a:bodyPr lIns="0" tIns="0" rIns="0" bIns="0" rtlCol="0" anchor="t">
            <a:spAutoFit/>
          </a:bodyPr>
          <a:lstStyle/>
          <a:p>
            <a:pPr algn="ctr">
              <a:lnSpc>
                <a:spcPts val="11899"/>
              </a:lnSpc>
            </a:pPr>
            <a:r>
              <a:rPr lang="en-US" sz="8499" dirty="0" err="1">
                <a:solidFill>
                  <a:srgbClr val="000000"/>
                </a:solidFill>
                <a:latin typeface="Alatsi"/>
                <a:ea typeface="Alatsi"/>
                <a:cs typeface="Alatsi"/>
                <a:sym typeface="Alatsi"/>
              </a:rPr>
              <a:t>Conclusiones</a:t>
            </a:r>
            <a:endParaRPr lang="en-US" sz="8499" dirty="0">
              <a:solidFill>
                <a:srgbClr val="000000"/>
              </a:solidFill>
              <a:latin typeface="Alatsi"/>
              <a:ea typeface="Alatsi"/>
              <a:cs typeface="Alatsi"/>
              <a:sym typeface="Alatsi"/>
            </a:endParaRPr>
          </a:p>
        </p:txBody>
      </p:sp>
      <p:sp>
        <p:nvSpPr>
          <p:cNvPr id="15" name="Freeform 15"/>
          <p:cNvSpPr/>
          <p:nvPr/>
        </p:nvSpPr>
        <p:spPr>
          <a:xfrm>
            <a:off x="-3009325"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17" name="TextBox 2">
            <a:extLst>
              <a:ext uri="{FF2B5EF4-FFF2-40B4-BE49-F238E27FC236}">
                <a16:creationId xmlns:a16="http://schemas.microsoft.com/office/drawing/2014/main" id="{9BC6EB51-BE2B-3150-3CB8-C4E50C94154C}"/>
              </a:ext>
            </a:extLst>
          </p:cNvPr>
          <p:cNvSpPr txBox="1"/>
          <p:nvPr/>
        </p:nvSpPr>
        <p:spPr>
          <a:xfrm>
            <a:off x="1143000" y="2400300"/>
            <a:ext cx="15697200" cy="4430700"/>
          </a:xfrm>
          <a:prstGeom prst="rect">
            <a:avLst/>
          </a:prstGeom>
        </p:spPr>
        <p:txBody>
          <a:bodyPr wrap="square" lIns="0" tIns="0" rIns="0" bIns="0" rtlCol="0" anchor="t">
            <a:spAutoFit/>
          </a:bodyPr>
          <a:lstStyle/>
          <a:p>
            <a:pPr algn="just">
              <a:lnSpc>
                <a:spcPts val="5012"/>
              </a:lnSpc>
            </a:pPr>
            <a:r>
              <a:rPr lang="es-ES" sz="3200" b="1" dirty="0">
                <a:solidFill>
                  <a:srgbClr val="000000"/>
                </a:solidFill>
                <a:latin typeface="Roboto"/>
                <a:ea typeface="Roboto"/>
                <a:cs typeface="Roboto"/>
                <a:sym typeface="Roboto"/>
              </a:rPr>
              <a:t>Comparación con la cota inferior: </a:t>
            </a:r>
          </a:p>
          <a:p>
            <a:pPr algn="just">
              <a:lnSpc>
                <a:spcPts val="5012"/>
              </a:lnSpc>
            </a:pPr>
            <a:r>
              <a:rPr lang="es-ES" sz="3200" dirty="0">
                <a:solidFill>
                  <a:srgbClr val="000000"/>
                </a:solidFill>
                <a:latin typeface="Roboto"/>
                <a:ea typeface="Roboto"/>
                <a:cs typeface="Roboto"/>
                <a:sym typeface="Roboto"/>
              </a:rPr>
              <a:t>- Las soluciones obtenidas por el algoritmo ACO superaron en promedio un 229% la cota inferior en el número de vehículos y un 312% en distancia. </a:t>
            </a:r>
          </a:p>
          <a:p>
            <a:pPr algn="just">
              <a:lnSpc>
                <a:spcPts val="5012"/>
              </a:lnSpc>
            </a:pPr>
            <a:endParaRPr lang="es-ES" sz="3200" dirty="0">
              <a:solidFill>
                <a:srgbClr val="000000"/>
              </a:solidFill>
              <a:latin typeface="Roboto"/>
              <a:ea typeface="Roboto"/>
              <a:cs typeface="Roboto"/>
              <a:sym typeface="Roboto"/>
            </a:endParaRPr>
          </a:p>
          <a:p>
            <a:pPr algn="just">
              <a:lnSpc>
                <a:spcPts val="5012"/>
              </a:lnSpc>
            </a:pPr>
            <a:r>
              <a:rPr lang="es-ES" sz="3200" b="1" dirty="0">
                <a:solidFill>
                  <a:srgbClr val="000000"/>
                </a:solidFill>
                <a:latin typeface="Roboto"/>
                <a:ea typeface="Roboto"/>
                <a:cs typeface="Roboto"/>
                <a:sym typeface="Roboto"/>
              </a:rPr>
              <a:t>Limitaciones y trabajo futuro: </a:t>
            </a:r>
          </a:p>
          <a:p>
            <a:pPr algn="just">
              <a:lnSpc>
                <a:spcPts val="5012"/>
              </a:lnSpc>
            </a:pPr>
            <a:r>
              <a:rPr lang="es-ES" sz="3200" dirty="0">
                <a:solidFill>
                  <a:srgbClr val="000000"/>
                </a:solidFill>
                <a:latin typeface="Roboto"/>
                <a:ea typeface="Roboto"/>
                <a:cs typeface="Roboto"/>
                <a:sym typeface="Roboto"/>
              </a:rPr>
              <a:t>- Los métodos demostraron manejar instancias realistas en tiempos razonables. </a:t>
            </a:r>
            <a:endParaRPr lang="es-ES" sz="3200" b="1" dirty="0">
              <a:solidFill>
                <a:srgbClr val="000000"/>
              </a:solidFill>
              <a:latin typeface="Roboto"/>
              <a:ea typeface="Roboto"/>
              <a:cs typeface="Roboto"/>
              <a:sym typeface="Roboto"/>
            </a:endParaRPr>
          </a:p>
          <a:p>
            <a:pPr algn="just">
              <a:lnSpc>
                <a:spcPts val="5012"/>
              </a:lnSpc>
            </a:pPr>
            <a:r>
              <a:rPr lang="es-ES" sz="3200" dirty="0">
                <a:solidFill>
                  <a:srgbClr val="000000"/>
                </a:solidFill>
                <a:latin typeface="Roboto"/>
                <a:ea typeface="Roboto"/>
                <a:cs typeface="Roboto"/>
                <a:sym typeface="Roboto"/>
              </a:rPr>
              <a:t>- Se sugiere explorar técnicas de optimización local para mejorar las soluciones. </a:t>
            </a:r>
          </a:p>
        </p:txBody>
      </p:sp>
    </p:spTree>
    <p:extLst>
      <p:ext uri="{BB962C8B-B14F-4D97-AF65-F5344CB8AC3E}">
        <p14:creationId xmlns:p14="http://schemas.microsoft.com/office/powerpoint/2010/main" val="3753759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4" name="Freeform 4"/>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7" name="Freeform 7"/>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8" name="TextBox 2">
            <a:extLst>
              <a:ext uri="{FF2B5EF4-FFF2-40B4-BE49-F238E27FC236}">
                <a16:creationId xmlns:a16="http://schemas.microsoft.com/office/drawing/2014/main" id="{55484965-3F9E-7E98-CBDB-F4ADC14DC383}"/>
              </a:ext>
            </a:extLst>
          </p:cNvPr>
          <p:cNvSpPr txBox="1"/>
          <p:nvPr/>
        </p:nvSpPr>
        <p:spPr>
          <a:xfrm>
            <a:off x="533400" y="3467100"/>
            <a:ext cx="6311265" cy="3148298"/>
          </a:xfrm>
          <a:prstGeom prst="rect">
            <a:avLst/>
          </a:prstGeom>
        </p:spPr>
        <p:txBody>
          <a:bodyPr lIns="0" tIns="0" rIns="0" bIns="0" rtlCol="0" anchor="t">
            <a:spAutoFit/>
          </a:bodyPr>
          <a:lstStyle>
            <a:defPPr>
              <a:defRPr lang="en-US"/>
            </a:defPPr>
            <a:lvl1pPr algn="just">
              <a:lnSpc>
                <a:spcPts val="5012"/>
              </a:lnSpc>
              <a:defRPr sz="3580">
                <a:solidFill>
                  <a:srgbClr val="000000"/>
                </a:solidFill>
                <a:latin typeface="Roboto"/>
                <a:ea typeface="Roboto"/>
                <a:cs typeface="Roboto"/>
              </a:defRPr>
            </a:lvl1pPr>
          </a:lstStyle>
          <a:p>
            <a:r>
              <a:rPr lang="en-US" dirty="0">
                <a:sym typeface="Roboto"/>
              </a:rPr>
              <a:t>Para visualizar nuestro problema, la </a:t>
            </a:r>
            <a:r>
              <a:rPr lang="en-US" dirty="0" err="1">
                <a:sym typeface="Roboto"/>
              </a:rPr>
              <a:t>siguiente</a:t>
            </a:r>
            <a:r>
              <a:rPr lang="en-US" dirty="0">
                <a:sym typeface="Roboto"/>
              </a:rPr>
              <a:t> imagen muestra un problema de rutas de vehículos con ventanas de tiempo.</a:t>
            </a:r>
          </a:p>
        </p:txBody>
      </p:sp>
      <p:pic>
        <p:nvPicPr>
          <p:cNvPr id="2052" name="Picture 4" descr="Illustration of the VRPTW">
            <a:extLst>
              <a:ext uri="{FF2B5EF4-FFF2-40B4-BE49-F238E27FC236}">
                <a16:creationId xmlns:a16="http://schemas.microsoft.com/office/drawing/2014/main" id="{2C523C7A-D8D1-11A6-12E8-753EA97022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64" r="1101" b="505"/>
          <a:stretch/>
        </p:blipFill>
        <p:spPr bwMode="auto">
          <a:xfrm>
            <a:off x="7620000" y="876300"/>
            <a:ext cx="8991600" cy="72888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2">
            <a:extLst>
              <a:ext uri="{FF2B5EF4-FFF2-40B4-BE49-F238E27FC236}">
                <a16:creationId xmlns:a16="http://schemas.microsoft.com/office/drawing/2014/main" id="{584C0857-145A-2598-7A93-69AF6C122E99}"/>
              </a:ext>
            </a:extLst>
          </p:cNvPr>
          <p:cNvSpPr txBox="1"/>
          <p:nvPr/>
        </p:nvSpPr>
        <p:spPr>
          <a:xfrm>
            <a:off x="76200" y="9697515"/>
            <a:ext cx="12039600" cy="557845"/>
          </a:xfrm>
          <a:prstGeom prst="rect">
            <a:avLst/>
          </a:prstGeom>
        </p:spPr>
        <p:txBody>
          <a:bodyPr wrap="square" lIns="0" tIns="0" rIns="0" bIns="0" rtlCol="0" anchor="t">
            <a:spAutoFit/>
          </a:bodyPr>
          <a:lstStyle/>
          <a:p>
            <a:pPr>
              <a:lnSpc>
                <a:spcPts val="5012"/>
              </a:lnSpc>
            </a:pPr>
            <a:r>
              <a:rPr lang="en-US" sz="2400" dirty="0">
                <a:solidFill>
                  <a:srgbClr val="000000"/>
                </a:solidFill>
                <a:latin typeface="Roboto"/>
                <a:ea typeface="Roboto"/>
                <a:cs typeface="Roboto"/>
                <a:sym typeface="Roboto"/>
              </a:rPr>
              <a:t>Fuente: https://www.researchgate.net/figure/Illustration-of-the-VRPTW_fig1_324726221</a:t>
            </a:r>
          </a:p>
        </p:txBody>
      </p:sp>
    </p:spTree>
    <p:extLst>
      <p:ext uri="{BB962C8B-B14F-4D97-AF65-F5344CB8AC3E}">
        <p14:creationId xmlns:p14="http://schemas.microsoft.com/office/powerpoint/2010/main" val="24395266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5" name="Freeform 5"/>
          <p:cNvSpPr/>
          <p:nvPr/>
        </p:nvSpPr>
        <p:spPr>
          <a:xfrm>
            <a:off x="13666856" y="721191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7" name="TextBox 7"/>
          <p:cNvSpPr txBox="1"/>
          <p:nvPr/>
        </p:nvSpPr>
        <p:spPr>
          <a:xfrm>
            <a:off x="2411959" y="866775"/>
            <a:ext cx="13464081" cy="1450976"/>
          </a:xfrm>
          <a:prstGeom prst="rect">
            <a:avLst/>
          </a:prstGeom>
        </p:spPr>
        <p:txBody>
          <a:bodyPr lIns="0" tIns="0" rIns="0" bIns="0" rtlCol="0" anchor="t">
            <a:spAutoFit/>
          </a:bodyPr>
          <a:lstStyle/>
          <a:p>
            <a:pPr algn="ctr">
              <a:lnSpc>
                <a:spcPts val="11899"/>
              </a:lnSpc>
            </a:pPr>
            <a:r>
              <a:rPr lang="en-US" sz="8499" dirty="0" err="1">
                <a:solidFill>
                  <a:srgbClr val="000000"/>
                </a:solidFill>
                <a:latin typeface="Alatsi"/>
                <a:ea typeface="Alatsi"/>
                <a:cs typeface="Alatsi"/>
                <a:sym typeface="Alatsi"/>
              </a:rPr>
              <a:t>Referencias</a:t>
            </a:r>
            <a:endParaRPr lang="en-US" sz="8499" dirty="0">
              <a:solidFill>
                <a:srgbClr val="000000"/>
              </a:solidFill>
              <a:latin typeface="Alatsi"/>
              <a:ea typeface="Alatsi"/>
              <a:cs typeface="Alatsi"/>
              <a:sym typeface="Alatsi"/>
            </a:endParaRPr>
          </a:p>
        </p:txBody>
      </p:sp>
      <p:sp>
        <p:nvSpPr>
          <p:cNvPr id="15" name="AutoShape 15"/>
          <p:cNvSpPr/>
          <p:nvPr/>
        </p:nvSpPr>
        <p:spPr>
          <a:xfrm>
            <a:off x="-304800" y="9670652"/>
            <a:ext cx="7105264" cy="19050"/>
          </a:xfrm>
          <a:prstGeom prst="line">
            <a:avLst/>
          </a:prstGeom>
          <a:ln w="114300" cap="flat">
            <a:solidFill>
              <a:srgbClr val="9FC3D0"/>
            </a:solidFill>
            <a:prstDash val="solid"/>
            <a:headEnd type="none" w="sm" len="sm"/>
            <a:tailEnd type="none" w="sm" len="sm"/>
          </a:ln>
        </p:spPr>
        <p:txBody>
          <a:bodyPr/>
          <a:lstStyle/>
          <a:p>
            <a:endParaRPr lang="es-ES"/>
          </a:p>
        </p:txBody>
      </p:sp>
      <p:sp>
        <p:nvSpPr>
          <p:cNvPr id="16" name="AutoShape 16"/>
          <p:cNvSpPr/>
          <p:nvPr/>
        </p:nvSpPr>
        <p:spPr>
          <a:xfrm>
            <a:off x="11430000" y="9651602"/>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22" name="Freeform 22"/>
          <p:cNvSpPr/>
          <p:nvPr/>
        </p:nvSpPr>
        <p:spPr>
          <a:xfrm>
            <a:off x="-3657600"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23" name="Marcador de texto 1">
            <a:extLst>
              <a:ext uri="{FF2B5EF4-FFF2-40B4-BE49-F238E27FC236}">
                <a16:creationId xmlns:a16="http://schemas.microsoft.com/office/drawing/2014/main" id="{3DD600D3-FC9A-02B6-7AAA-2F4B2C1050A7}"/>
              </a:ext>
            </a:extLst>
          </p:cNvPr>
          <p:cNvSpPr txBox="1">
            <a:spLocks/>
          </p:cNvSpPr>
          <p:nvPr/>
        </p:nvSpPr>
        <p:spPr>
          <a:xfrm>
            <a:off x="1371600" y="2500104"/>
            <a:ext cx="15011400" cy="676499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ea typeface="+mn-lt"/>
                <a:cs typeface="+mn-lt"/>
              </a:rPr>
              <a:t>A. </a:t>
            </a:r>
            <a:r>
              <a:rPr lang="fr-FR" dirty="0" err="1">
                <a:ea typeface="+mn-lt"/>
                <a:cs typeface="+mn-lt"/>
              </a:rPr>
              <a:t>Colorni</a:t>
            </a:r>
            <a:r>
              <a:rPr lang="fr-FR" dirty="0">
                <a:ea typeface="+mn-lt"/>
                <a:cs typeface="+mn-lt"/>
              </a:rPr>
              <a:t>, M. </a:t>
            </a:r>
            <a:r>
              <a:rPr lang="fr-FR" dirty="0" err="1">
                <a:ea typeface="+mn-lt"/>
                <a:cs typeface="+mn-lt"/>
              </a:rPr>
              <a:t>Dorigo</a:t>
            </a:r>
            <a:r>
              <a:rPr lang="fr-FR" dirty="0">
                <a:ea typeface="+mn-lt"/>
                <a:cs typeface="+mn-lt"/>
              </a:rPr>
              <a:t> et V. </a:t>
            </a:r>
            <a:r>
              <a:rPr lang="fr-FR" dirty="0" err="1">
                <a:ea typeface="+mn-lt"/>
                <a:cs typeface="+mn-lt"/>
              </a:rPr>
              <a:t>Maniezzo</a:t>
            </a:r>
            <a:r>
              <a:rPr lang="fr-FR" dirty="0">
                <a:ea typeface="+mn-lt"/>
                <a:cs typeface="+mn-lt"/>
              </a:rPr>
              <a:t>, Distributed </a:t>
            </a:r>
            <a:r>
              <a:rPr lang="fr-FR" dirty="0" err="1">
                <a:ea typeface="+mn-lt"/>
                <a:cs typeface="+mn-lt"/>
              </a:rPr>
              <a:t>Optimization</a:t>
            </a:r>
            <a:r>
              <a:rPr lang="fr-FR" dirty="0">
                <a:ea typeface="+mn-lt"/>
                <a:cs typeface="+mn-lt"/>
              </a:rPr>
              <a:t> by Ant Colonies, actes de la première conférence européenne sur la vie artificielle, Paris, France, Elsevier </a:t>
            </a:r>
            <a:r>
              <a:rPr lang="fr-FR" dirty="0" err="1">
                <a:ea typeface="+mn-lt"/>
                <a:cs typeface="+mn-lt"/>
              </a:rPr>
              <a:t>Publishing</a:t>
            </a:r>
            <a:r>
              <a:rPr lang="fr-FR" dirty="0">
                <a:ea typeface="+mn-lt"/>
                <a:cs typeface="+mn-lt"/>
              </a:rPr>
              <a:t>, 134-142,1991.</a:t>
            </a:r>
          </a:p>
          <a:p>
            <a:r>
              <a:rPr lang="en-US" dirty="0">
                <a:ea typeface="+mn-lt"/>
                <a:cs typeface="+mn-lt"/>
              </a:rPr>
              <a:t>Laporte, G. &amp; </a:t>
            </a:r>
            <a:r>
              <a:rPr lang="en-US" dirty="0" err="1">
                <a:ea typeface="+mn-lt"/>
                <a:cs typeface="+mn-lt"/>
              </a:rPr>
              <a:t>Gendreau</a:t>
            </a:r>
            <a:r>
              <a:rPr lang="en-US" dirty="0">
                <a:ea typeface="+mn-lt"/>
                <a:cs typeface="+mn-lt"/>
              </a:rPr>
              <a:t>, Michel &amp; Potvin, Jean-Yves &amp; </a:t>
            </a:r>
            <a:r>
              <a:rPr lang="en-US" dirty="0" err="1">
                <a:ea typeface="+mn-lt"/>
                <a:cs typeface="+mn-lt"/>
              </a:rPr>
              <a:t>Semet</a:t>
            </a:r>
            <a:r>
              <a:rPr lang="en-US" dirty="0">
                <a:ea typeface="+mn-lt"/>
                <a:cs typeface="+mn-lt"/>
              </a:rPr>
              <a:t>, Frédéric. (2000). Classical heuristics for the vehicle routing problem. International Transactions in Operational Research. 7. 285 - 300.</a:t>
            </a:r>
            <a:endParaRPr lang="fr-FR" dirty="0">
              <a:ea typeface="+mn-lt"/>
              <a:cs typeface="+mn-lt"/>
            </a:endParaRPr>
          </a:p>
          <a:p>
            <a:r>
              <a:rPr lang="en-US" dirty="0" err="1">
                <a:ea typeface="+mn-lt"/>
                <a:cs typeface="+mn-lt"/>
              </a:rPr>
              <a:t>Saksuriya</a:t>
            </a:r>
            <a:r>
              <a:rPr lang="en-US" dirty="0">
                <a:ea typeface="+mn-lt"/>
                <a:cs typeface="+mn-lt"/>
              </a:rPr>
              <a:t>, P.; </a:t>
            </a:r>
            <a:r>
              <a:rPr lang="en-US" dirty="0" err="1">
                <a:ea typeface="+mn-lt"/>
                <a:cs typeface="+mn-lt"/>
              </a:rPr>
              <a:t>Likasiri</a:t>
            </a:r>
            <a:r>
              <a:rPr lang="en-US" dirty="0">
                <a:ea typeface="+mn-lt"/>
                <a:cs typeface="+mn-lt"/>
              </a:rPr>
              <a:t>, C. Vehicle Routing Problem with Time Windows to Minimize Total Completion Time in Home Healthcare Systems. Mathematics 2023, 11, 4846. </a:t>
            </a:r>
          </a:p>
          <a:p>
            <a:r>
              <a:rPr lang="en-US" dirty="0">
                <a:ea typeface="+mn-lt"/>
                <a:cs typeface="+mn-lt"/>
              </a:rPr>
              <a:t>M. Dorigo, Optimization, Learning and Natural Algorithms, PhD thesis, </a:t>
            </a:r>
            <a:r>
              <a:rPr lang="en-US" dirty="0" err="1">
                <a:ea typeface="+mn-lt"/>
                <a:cs typeface="+mn-lt"/>
              </a:rPr>
              <a:t>Politecnico</a:t>
            </a:r>
            <a:r>
              <a:rPr lang="en-US" dirty="0">
                <a:ea typeface="+mn-lt"/>
                <a:cs typeface="+mn-lt"/>
              </a:rPr>
              <a:t> di Milano, Italie, 1992.</a:t>
            </a:r>
          </a:p>
          <a:p>
            <a:r>
              <a:rPr lang="en-US" dirty="0">
                <a:ea typeface="+mn-lt"/>
                <a:cs typeface="+mn-lt"/>
              </a:rPr>
              <a:t>Aggarwal, Divya &amp; </a:t>
            </a:r>
            <a:r>
              <a:rPr lang="en-US" dirty="0" err="1">
                <a:ea typeface="+mn-lt"/>
                <a:cs typeface="+mn-lt"/>
              </a:rPr>
              <a:t>Chahar</a:t>
            </a:r>
            <a:r>
              <a:rPr lang="en-US" dirty="0">
                <a:ea typeface="+mn-lt"/>
                <a:cs typeface="+mn-lt"/>
              </a:rPr>
              <a:t>, Vijay &amp; Girdhar, Ashish. (2017). </a:t>
            </a:r>
            <a:r>
              <a:rPr lang="en-US" dirty="0" err="1">
                <a:ea typeface="+mn-lt"/>
                <a:cs typeface="+mn-lt"/>
              </a:rPr>
              <a:t>Lagrangian</a:t>
            </a:r>
            <a:r>
              <a:rPr lang="en-US" dirty="0">
                <a:ea typeface="+mn-lt"/>
                <a:cs typeface="+mn-lt"/>
              </a:rPr>
              <a:t> relaxation for the vehicle routing problem with time windows. 1601-1606.</a:t>
            </a:r>
          </a:p>
          <a:p>
            <a:r>
              <a:rPr lang="en-US" dirty="0">
                <a:ea typeface="+mn-lt"/>
                <a:cs typeface="+mn-lt"/>
              </a:rPr>
              <a:t>Ant Colony Optimization. https://medium.com/@hasnain.roopawalla/ant-colony-optimization-1bbc346c2da5</a:t>
            </a:r>
          </a:p>
          <a:p>
            <a:r>
              <a:rPr lang="en-US" dirty="0">
                <a:ea typeface="+mn-lt"/>
                <a:cs typeface="+mn-lt"/>
              </a:rPr>
              <a:t>Minimum Spanning Tree (MST), </a:t>
            </a:r>
            <a:r>
              <a:rPr lang="en-US" dirty="0" err="1">
                <a:ea typeface="+mn-lt"/>
                <a:cs typeface="+mn-lt"/>
              </a:rPr>
              <a:t>GeeksForGeeks</a:t>
            </a:r>
            <a:r>
              <a:rPr lang="en-US" dirty="0">
                <a:ea typeface="+mn-lt"/>
                <a:cs typeface="+mn-lt"/>
              </a:rPr>
              <a:t>.</a:t>
            </a:r>
          </a:p>
          <a:p>
            <a:r>
              <a:rPr lang="en-US" dirty="0">
                <a:ea typeface="+mn-lt"/>
                <a:cs typeface="+mn-lt"/>
              </a:rPr>
              <a:t>Ant colony optimization algorithms, Wikipedia.</a:t>
            </a:r>
          </a:p>
          <a:p>
            <a:r>
              <a:rPr lang="en-US" dirty="0">
                <a:ea typeface="+mn-lt"/>
                <a:cs typeface="+mn-lt"/>
              </a:rPr>
              <a:t>Problema de rutas de vehículos, Wikipedia.</a:t>
            </a:r>
          </a:p>
        </p:txBody>
      </p:sp>
    </p:spTree>
    <p:extLst>
      <p:ext uri="{BB962C8B-B14F-4D97-AF65-F5344CB8AC3E}">
        <p14:creationId xmlns:p14="http://schemas.microsoft.com/office/powerpoint/2010/main" val="2356573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4554977" y="3748035"/>
            <a:ext cx="11627497" cy="2514704"/>
          </a:xfrm>
          <a:prstGeom prst="rect">
            <a:avLst/>
          </a:prstGeom>
        </p:spPr>
        <p:txBody>
          <a:bodyPr lIns="0" tIns="0" rIns="0" bIns="0" rtlCol="0" anchor="t">
            <a:spAutoFit/>
          </a:bodyPr>
          <a:lstStyle/>
          <a:p>
            <a:pPr algn="ctr">
              <a:lnSpc>
                <a:spcPts val="20573"/>
              </a:lnSpc>
            </a:pPr>
            <a:r>
              <a:rPr lang="en-US" sz="14695" dirty="0">
                <a:solidFill>
                  <a:srgbClr val="000000"/>
                </a:solidFill>
                <a:latin typeface="Alatsi"/>
                <a:ea typeface="Alatsi"/>
                <a:cs typeface="Alatsi"/>
                <a:sym typeface="Alatsi"/>
              </a:rPr>
              <a:t>GRACIAS</a:t>
            </a:r>
          </a:p>
        </p:txBody>
      </p:sp>
      <p:sp>
        <p:nvSpPr>
          <p:cNvPr id="3" name="TextBox 3"/>
          <p:cNvSpPr txBox="1"/>
          <p:nvPr/>
        </p:nvSpPr>
        <p:spPr>
          <a:xfrm>
            <a:off x="5033857" y="6762653"/>
            <a:ext cx="10669737" cy="703169"/>
          </a:xfrm>
          <a:prstGeom prst="rect">
            <a:avLst/>
          </a:prstGeom>
        </p:spPr>
        <p:txBody>
          <a:bodyPr lIns="0" tIns="0" rIns="0" bIns="0" rtlCol="0" anchor="t">
            <a:spAutoFit/>
          </a:bodyPr>
          <a:lstStyle/>
          <a:p>
            <a:pPr algn="ctr">
              <a:lnSpc>
                <a:spcPts val="5763"/>
              </a:lnSpc>
            </a:pPr>
            <a:r>
              <a:rPr lang="en-US" sz="4116" dirty="0" err="1">
                <a:solidFill>
                  <a:srgbClr val="000000"/>
                </a:solidFill>
                <a:latin typeface="Alatsi"/>
                <a:ea typeface="Alatsi"/>
                <a:cs typeface="Alatsi"/>
                <a:sym typeface="Alatsi"/>
              </a:rPr>
              <a:t>Presentado</a:t>
            </a:r>
            <a:r>
              <a:rPr lang="en-US" sz="4116" dirty="0">
                <a:solidFill>
                  <a:srgbClr val="000000"/>
                </a:solidFill>
                <a:latin typeface="Alatsi"/>
                <a:ea typeface="Alatsi"/>
                <a:cs typeface="Alatsi"/>
                <a:sym typeface="Alatsi"/>
              </a:rPr>
              <a:t> </a:t>
            </a:r>
            <a:r>
              <a:rPr lang="en-US" sz="4116" dirty="0" err="1">
                <a:solidFill>
                  <a:srgbClr val="000000"/>
                </a:solidFill>
                <a:latin typeface="Alatsi"/>
                <a:ea typeface="Alatsi"/>
                <a:cs typeface="Alatsi"/>
                <a:sym typeface="Alatsi"/>
              </a:rPr>
              <a:t>por</a:t>
            </a:r>
            <a:r>
              <a:rPr lang="en-US" sz="4116" dirty="0">
                <a:solidFill>
                  <a:srgbClr val="000000"/>
                </a:solidFill>
                <a:latin typeface="Alatsi"/>
                <a:ea typeface="Alatsi"/>
                <a:cs typeface="Alatsi"/>
                <a:sym typeface="Alatsi"/>
              </a:rPr>
              <a:t>: Luis Alejandro Baena Marín</a:t>
            </a:r>
          </a:p>
        </p:txBody>
      </p:sp>
      <p:sp>
        <p:nvSpPr>
          <p:cNvPr id="4" name="TextBox 4"/>
          <p:cNvSpPr txBox="1"/>
          <p:nvPr/>
        </p:nvSpPr>
        <p:spPr>
          <a:xfrm>
            <a:off x="6927671" y="1846941"/>
            <a:ext cx="6882108" cy="533299"/>
          </a:xfrm>
          <a:prstGeom prst="rect">
            <a:avLst/>
          </a:prstGeom>
        </p:spPr>
        <p:txBody>
          <a:bodyPr lIns="0" tIns="0" rIns="0" bIns="0" rtlCol="0" anchor="t">
            <a:spAutoFit/>
          </a:bodyPr>
          <a:lstStyle/>
          <a:p>
            <a:pPr algn="ctr">
              <a:lnSpc>
                <a:spcPts val="4376"/>
              </a:lnSpc>
            </a:pPr>
            <a:r>
              <a:rPr lang="en-US" sz="3126" dirty="0">
                <a:solidFill>
                  <a:srgbClr val="000000"/>
                </a:solidFill>
                <a:latin typeface="Alatsi"/>
                <a:ea typeface="Alatsi"/>
                <a:cs typeface="Alatsi"/>
                <a:sym typeface="Alatsi"/>
              </a:rPr>
              <a:t>Universidad EAFIT| 2024</a:t>
            </a:r>
          </a:p>
        </p:txBody>
      </p:sp>
      <p:grpSp>
        <p:nvGrpSpPr>
          <p:cNvPr id="5" name="Group 5"/>
          <p:cNvGrpSpPr/>
          <p:nvPr/>
        </p:nvGrpSpPr>
        <p:grpSpPr>
          <a:xfrm>
            <a:off x="-31071" y="0"/>
            <a:ext cx="4239083" cy="10287000"/>
            <a:chOff x="0" y="0"/>
            <a:chExt cx="5652111" cy="13716000"/>
          </a:xfrm>
        </p:grpSpPr>
        <p:grpSp>
          <p:nvGrpSpPr>
            <p:cNvPr id="6" name="Group 6"/>
            <p:cNvGrpSpPr/>
            <p:nvPr/>
          </p:nvGrpSpPr>
          <p:grpSpPr>
            <a:xfrm>
              <a:off x="2826056" y="0"/>
              <a:ext cx="2826056" cy="13716000"/>
              <a:chOff x="0" y="0"/>
              <a:chExt cx="558233" cy="2709333"/>
            </a:xfrm>
          </p:grpSpPr>
          <p:sp>
            <p:nvSpPr>
              <p:cNvPr id="7" name="Freeform 7"/>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E0D9"/>
              </a:solidFill>
            </p:spPr>
            <p:txBody>
              <a:bodyPr/>
              <a:lstStyle/>
              <a:p>
                <a:endParaRPr lang="es-ES"/>
              </a:p>
            </p:txBody>
          </p:sp>
          <p:sp>
            <p:nvSpPr>
              <p:cNvPr id="8" name="TextBox 8"/>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413028" y="0"/>
              <a:ext cx="2826056" cy="13716000"/>
              <a:chOff x="0" y="0"/>
              <a:chExt cx="558233" cy="2709333"/>
            </a:xfrm>
          </p:grpSpPr>
          <p:sp>
            <p:nvSpPr>
              <p:cNvPr id="10" name="Freeform 10"/>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9FC3D0"/>
              </a:solidFill>
            </p:spPr>
            <p:txBody>
              <a:bodyPr/>
              <a:lstStyle/>
              <a:p>
                <a:endParaRPr lang="es-ES"/>
              </a:p>
            </p:txBody>
          </p:sp>
          <p:sp>
            <p:nvSpPr>
              <p:cNvPr id="11" name="TextBox 11"/>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0" y="0"/>
              <a:ext cx="2826056" cy="13716000"/>
              <a:chOff x="0" y="0"/>
              <a:chExt cx="558233" cy="2709333"/>
            </a:xfrm>
          </p:grpSpPr>
          <p:sp>
            <p:nvSpPr>
              <p:cNvPr id="13" name="Freeform 13"/>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C7C6"/>
              </a:solidFill>
            </p:spPr>
            <p:txBody>
              <a:bodyPr/>
              <a:lstStyle/>
              <a:p>
                <a:endParaRPr lang="es-ES"/>
              </a:p>
            </p:txBody>
          </p:sp>
          <p:sp>
            <p:nvSpPr>
              <p:cNvPr id="14" name="TextBox 14"/>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sp>
        <p:nvSpPr>
          <p:cNvPr id="15" name="Freeform 15"/>
          <p:cNvSpPr/>
          <p:nvPr/>
        </p:nvSpPr>
        <p:spPr>
          <a:xfrm>
            <a:off x="12412831" y="802621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16" name="Freeform 16"/>
          <p:cNvSpPr/>
          <p:nvPr/>
        </p:nvSpPr>
        <p:spPr>
          <a:xfrm>
            <a:off x="11413653" y="-573693"/>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791339" y="3361638"/>
            <a:ext cx="14705320" cy="4444743"/>
          </a:xfrm>
          <a:prstGeom prst="rect">
            <a:avLst/>
          </a:prstGeom>
        </p:spPr>
        <p:txBody>
          <a:bodyPr lIns="0" tIns="0" rIns="0" bIns="0" rtlCol="0" anchor="t">
            <a:spAutoFit/>
          </a:bodyPr>
          <a:lstStyle/>
          <a:p>
            <a:pPr algn="just">
              <a:lnSpc>
                <a:spcPts val="5012"/>
              </a:lnSpc>
            </a:pPr>
            <a:r>
              <a:rPr lang="es-ES" sz="3580" dirty="0">
                <a:solidFill>
                  <a:srgbClr val="000000"/>
                </a:solidFill>
                <a:latin typeface="Roboto"/>
                <a:ea typeface="Roboto"/>
                <a:cs typeface="Roboto"/>
                <a:sym typeface="Roboto"/>
              </a:rPr>
              <a:t>Un algoritmo constructivo es un método básico para resolver el VRPTW. Aquí los vehículos comienzan en el depósito y seleccionan el siguiente nodo a visitar basado en la distancia mínima, siempre y cuando las restricciones de capacidad y ventanas de tiempo se cumplan. Se construye una ruta hasta que no se puedan añadir más nodos, luego el vehículo regresa al depósito. Este proceso se repite hasta que todos los nodos hayan sido visitados. </a:t>
            </a:r>
            <a:endParaRPr lang="en-US" sz="4000" i="1" dirty="0">
              <a:solidFill>
                <a:srgbClr val="000000"/>
              </a:solidFill>
              <a:latin typeface="Cambria Math" panose="02040503050406030204" pitchFamily="18" charset="0"/>
              <a:ea typeface="Roboto"/>
              <a:cs typeface="Roboto"/>
              <a:sym typeface="Roboto"/>
            </a:endParaRPr>
          </a:p>
        </p:txBody>
      </p:sp>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4" name="Freeform 4"/>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6" name="TextBox 6"/>
          <p:cNvSpPr txBox="1"/>
          <p:nvPr/>
        </p:nvSpPr>
        <p:spPr>
          <a:xfrm>
            <a:off x="2553979" y="887536"/>
            <a:ext cx="13180039" cy="1846659"/>
          </a:xfrm>
          <a:prstGeom prst="rect">
            <a:avLst/>
          </a:prstGeom>
        </p:spPr>
        <p:txBody>
          <a:bodyPr lIns="0" tIns="0" rIns="0" bIns="0" rtlCol="0" anchor="t">
            <a:spAutoFit/>
          </a:bodyPr>
          <a:lstStyle/>
          <a:p>
            <a:pPr algn="ctr"/>
            <a:r>
              <a:rPr lang="es-ES" sz="6000" b="1" i="0" dirty="0">
                <a:solidFill>
                  <a:srgbClr val="0A2F40"/>
                </a:solidFill>
                <a:effectLst/>
                <a:latin typeface="Aptos" panose="020B0004020202020204" pitchFamily="34" charset="0"/>
              </a:rPr>
              <a:t>Algoritmo Constructivo basado en la distancia mínima</a:t>
            </a:r>
            <a:endParaRPr lang="en-US" sz="6000" dirty="0">
              <a:solidFill>
                <a:srgbClr val="000000"/>
              </a:solidFill>
              <a:latin typeface="Alatsi"/>
              <a:ea typeface="Alatsi"/>
              <a:cs typeface="Alatsi"/>
              <a:sym typeface="Alatsi"/>
            </a:endParaRPr>
          </a:p>
        </p:txBody>
      </p:sp>
      <p:sp>
        <p:nvSpPr>
          <p:cNvPr id="7" name="Freeform 7"/>
          <p:cNvSpPr/>
          <p:nvPr/>
        </p:nvSpPr>
        <p:spPr>
          <a:xfrm>
            <a:off x="-3657600" y="-1238892"/>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Tree>
    <p:extLst>
      <p:ext uri="{BB962C8B-B14F-4D97-AF65-F5344CB8AC3E}">
        <p14:creationId xmlns:p14="http://schemas.microsoft.com/office/powerpoint/2010/main" val="1097341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990600" y="1103305"/>
            <a:ext cx="12115800" cy="5463034"/>
          </a:xfrm>
          <a:prstGeom prst="rect">
            <a:avLst/>
          </a:prstGeom>
        </p:spPr>
        <p:txBody>
          <a:bodyPr wrap="square" lIns="0" tIns="0" rIns="0" bIns="0" rtlCol="0" anchor="t">
            <a:spAutoFit/>
          </a:bodyPr>
          <a:lstStyle/>
          <a:p>
            <a:pPr algn="just">
              <a:spcBef>
                <a:spcPts val="500"/>
              </a:spcBef>
              <a:spcAft>
                <a:spcPts val="500"/>
              </a:spcAft>
            </a:pPr>
            <a:r>
              <a:rPr lang="es-ES" sz="2800" b="1" dirty="0">
                <a:solidFill>
                  <a:srgbClr val="000000"/>
                </a:solidFill>
                <a:latin typeface="Roboto"/>
                <a:ea typeface="Roboto"/>
                <a:cs typeface="Roboto"/>
                <a:sym typeface="Roboto"/>
              </a:rPr>
              <a:t>Entrada: </a:t>
            </a:r>
            <a:r>
              <a:rPr lang="es-ES_tradnl" sz="2800" dirty="0">
                <a:solidFill>
                  <a:srgbClr val="000000"/>
                </a:solidFill>
                <a:latin typeface="Roboto"/>
                <a:ea typeface="Roboto"/>
                <a:cs typeface="Roboto"/>
                <a:sym typeface="Roboto"/>
              </a:rPr>
              <a:t>instancia: </a:t>
            </a:r>
            <a:r>
              <a:rPr lang="es-ES" sz="2800" dirty="0">
                <a:solidFill>
                  <a:srgbClr val="000000"/>
                </a:solidFill>
                <a:latin typeface="Roboto"/>
                <a:ea typeface="Roboto"/>
                <a:cs typeface="Roboto"/>
                <a:sym typeface="Roboto"/>
              </a:rPr>
              <a:t>número e información de los nodos, capacidad vehículo.</a:t>
            </a:r>
            <a:endParaRPr lang="es-ES_tradnl" sz="2800" dirty="0">
              <a:solidFill>
                <a:srgbClr val="000000"/>
              </a:solidFill>
              <a:latin typeface="Roboto"/>
              <a:ea typeface="Roboto"/>
              <a:cs typeface="Roboto"/>
              <a:sym typeface="Roboto"/>
            </a:endParaRPr>
          </a:p>
          <a:p>
            <a:pPr algn="just">
              <a:spcBef>
                <a:spcPts val="500"/>
              </a:spcBef>
              <a:spcAft>
                <a:spcPts val="500"/>
              </a:spcAft>
            </a:pPr>
            <a:r>
              <a:rPr lang="es-ES" sz="2800" b="1" dirty="0">
                <a:solidFill>
                  <a:srgbClr val="000000"/>
                </a:solidFill>
                <a:latin typeface="Roboto"/>
                <a:ea typeface="Roboto"/>
                <a:cs typeface="Roboto"/>
                <a:sym typeface="Roboto"/>
              </a:rPr>
              <a:t>Salida: </a:t>
            </a:r>
            <a:r>
              <a:rPr lang="es-ES" sz="2800" dirty="0">
                <a:solidFill>
                  <a:srgbClr val="000000"/>
                </a:solidFill>
                <a:latin typeface="Roboto"/>
                <a:ea typeface="Roboto"/>
                <a:cs typeface="Roboto"/>
                <a:sym typeface="Roboto"/>
              </a:rPr>
              <a:t>rutas</a:t>
            </a:r>
          </a:p>
          <a:p>
            <a:pPr algn="just">
              <a:spcBef>
                <a:spcPts val="500"/>
              </a:spcBef>
              <a:spcAft>
                <a:spcPts val="500"/>
              </a:spcAft>
            </a:pPr>
            <a:endParaRPr lang="es-ES" sz="2800" dirty="0">
              <a:solidFill>
                <a:srgbClr val="000000"/>
              </a:solidFill>
              <a:latin typeface="Roboto"/>
              <a:ea typeface="Roboto"/>
              <a:cs typeface="Roboto"/>
              <a:sym typeface="Roboto"/>
            </a:endParaRPr>
          </a:p>
          <a:p>
            <a:pPr algn="just">
              <a:spcBef>
                <a:spcPts val="500"/>
              </a:spcBef>
              <a:spcAft>
                <a:spcPts val="500"/>
              </a:spcAft>
            </a:pPr>
            <a:r>
              <a:rPr lang="es-ES" sz="2800" b="1" dirty="0">
                <a:solidFill>
                  <a:srgbClr val="000000"/>
                </a:solidFill>
                <a:latin typeface="Roboto"/>
                <a:ea typeface="Roboto"/>
                <a:cs typeface="Roboto"/>
                <a:sym typeface="Roboto"/>
              </a:rPr>
              <a:t>1. </a:t>
            </a:r>
            <a:r>
              <a:rPr lang="es-ES" sz="2800" dirty="0">
                <a:solidFill>
                  <a:srgbClr val="000000"/>
                </a:solidFill>
                <a:latin typeface="Roboto"/>
                <a:ea typeface="Roboto"/>
                <a:cs typeface="Roboto"/>
                <a:sym typeface="Roboto"/>
              </a:rPr>
              <a:t>Inicializar vector visitados de tamaño </a:t>
            </a:r>
            <a:r>
              <a:rPr lang="es-ES" sz="2800" i="1" dirty="0">
                <a:solidFill>
                  <a:srgbClr val="000000"/>
                </a:solidFill>
                <a:latin typeface="Roboto"/>
                <a:ea typeface="Roboto"/>
                <a:cs typeface="Roboto"/>
                <a:sym typeface="Roboto"/>
              </a:rPr>
              <a:t>n+1</a:t>
            </a:r>
            <a:r>
              <a:rPr lang="es-ES" sz="2800" dirty="0">
                <a:solidFill>
                  <a:srgbClr val="000000"/>
                </a:solidFill>
                <a:latin typeface="Roboto"/>
                <a:ea typeface="Roboto"/>
                <a:cs typeface="Roboto"/>
                <a:sym typeface="Roboto"/>
              </a:rPr>
              <a:t> con falso</a:t>
            </a:r>
          </a:p>
          <a:p>
            <a:pPr algn="just">
              <a:spcBef>
                <a:spcPts val="500"/>
              </a:spcBef>
              <a:spcAft>
                <a:spcPts val="500"/>
              </a:spcAft>
            </a:pPr>
            <a:r>
              <a:rPr lang="es-ES" sz="2800" b="1" dirty="0">
                <a:solidFill>
                  <a:srgbClr val="000000"/>
                </a:solidFill>
                <a:latin typeface="Roboto"/>
                <a:ea typeface="Roboto"/>
                <a:cs typeface="Roboto"/>
                <a:sym typeface="Roboto"/>
              </a:rPr>
              <a:t>2. </a:t>
            </a:r>
            <a:r>
              <a:rPr lang="es-ES" sz="2800" dirty="0">
                <a:solidFill>
                  <a:srgbClr val="000000"/>
                </a:solidFill>
                <a:latin typeface="Roboto"/>
                <a:ea typeface="Roboto"/>
                <a:cs typeface="Roboto"/>
                <a:sym typeface="Roboto"/>
              </a:rPr>
              <a:t>Marcar el depósito (nodo </a:t>
            </a:r>
            <a:r>
              <a:rPr lang="es-ES" sz="2800" i="1" dirty="0">
                <a:solidFill>
                  <a:srgbClr val="000000"/>
                </a:solidFill>
                <a:latin typeface="Roboto"/>
                <a:ea typeface="Roboto"/>
                <a:cs typeface="Roboto"/>
                <a:sym typeface="Roboto"/>
              </a:rPr>
              <a:t>0</a:t>
            </a:r>
            <a:r>
              <a:rPr lang="es-ES" sz="2800" dirty="0">
                <a:solidFill>
                  <a:srgbClr val="000000"/>
                </a:solidFill>
                <a:latin typeface="Roboto"/>
                <a:ea typeface="Roboto"/>
                <a:cs typeface="Roboto"/>
                <a:sym typeface="Roboto"/>
              </a:rPr>
              <a:t>) como visitado</a:t>
            </a:r>
          </a:p>
          <a:p>
            <a:pPr algn="just">
              <a:spcBef>
                <a:spcPts val="500"/>
              </a:spcBef>
              <a:spcAft>
                <a:spcPts val="500"/>
              </a:spcAft>
            </a:pPr>
            <a:r>
              <a:rPr lang="es-ES" sz="2800" b="1" dirty="0">
                <a:solidFill>
                  <a:srgbClr val="000000"/>
                </a:solidFill>
                <a:latin typeface="Roboto"/>
                <a:ea typeface="Roboto"/>
                <a:cs typeface="Roboto"/>
                <a:sym typeface="Roboto"/>
              </a:rPr>
              <a:t>3. </a:t>
            </a:r>
            <a:r>
              <a:rPr lang="es-ES" sz="2800" dirty="0">
                <a:solidFill>
                  <a:srgbClr val="000000"/>
                </a:solidFill>
                <a:latin typeface="Roboto"/>
                <a:ea typeface="Roboto"/>
                <a:cs typeface="Roboto"/>
                <a:sym typeface="Roboto"/>
              </a:rPr>
              <a:t>Inicializar rutas como vacío</a:t>
            </a:r>
          </a:p>
          <a:p>
            <a:pPr algn="just">
              <a:spcBef>
                <a:spcPts val="500"/>
              </a:spcBef>
              <a:spcAft>
                <a:spcPts val="500"/>
              </a:spcAft>
            </a:pPr>
            <a:r>
              <a:rPr lang="es-ES" sz="2800" b="1" dirty="0">
                <a:solidFill>
                  <a:srgbClr val="000000"/>
                </a:solidFill>
                <a:latin typeface="Roboto"/>
                <a:ea typeface="Roboto"/>
                <a:cs typeface="Roboto"/>
                <a:sym typeface="Roboto"/>
              </a:rPr>
              <a:t>4. </a:t>
            </a:r>
            <a:r>
              <a:rPr lang="es-ES" sz="2800" dirty="0">
                <a:solidFill>
                  <a:srgbClr val="000000"/>
                </a:solidFill>
                <a:latin typeface="Roboto"/>
                <a:ea typeface="Roboto"/>
                <a:cs typeface="Roboto"/>
                <a:sym typeface="Roboto"/>
              </a:rPr>
              <a:t>Mientras existan nodos sin visitar:</a:t>
            </a:r>
          </a:p>
          <a:p>
            <a:pPr algn="just">
              <a:spcBef>
                <a:spcPts val="500"/>
              </a:spcBef>
              <a:spcAft>
                <a:spcPts val="500"/>
              </a:spcAft>
            </a:pPr>
            <a:r>
              <a:rPr lang="es-ES" sz="2800" b="1" dirty="0">
                <a:solidFill>
                  <a:srgbClr val="000000"/>
                </a:solidFill>
                <a:latin typeface="Roboto"/>
                <a:ea typeface="Roboto"/>
                <a:cs typeface="Roboto"/>
                <a:sym typeface="Roboto"/>
              </a:rPr>
              <a:t>    5. </a:t>
            </a:r>
            <a:r>
              <a:rPr lang="es-ES" sz="2800" dirty="0" err="1">
                <a:solidFill>
                  <a:srgbClr val="000000"/>
                </a:solidFill>
                <a:latin typeface="Roboto"/>
                <a:ea typeface="Roboto"/>
                <a:cs typeface="Roboto"/>
                <a:sym typeface="Roboto"/>
              </a:rPr>
              <a:t>nueva_ruta</a:t>
            </a:r>
            <a:r>
              <a:rPr lang="es-ES" sz="2800" dirty="0">
                <a:solidFill>
                  <a:srgbClr val="000000"/>
                </a:solidFill>
                <a:latin typeface="Roboto"/>
                <a:ea typeface="Roboto"/>
                <a:cs typeface="Roboto"/>
                <a:sym typeface="Roboto"/>
              </a:rPr>
              <a:t> = </a:t>
            </a:r>
            <a:r>
              <a:rPr lang="es-ES" sz="2800" dirty="0" err="1">
                <a:solidFill>
                  <a:srgbClr val="000000"/>
                </a:solidFill>
                <a:latin typeface="Roboto"/>
                <a:ea typeface="Roboto"/>
                <a:cs typeface="Roboto"/>
                <a:sym typeface="Roboto"/>
              </a:rPr>
              <a:t>construir_ruta</a:t>
            </a:r>
            <a:r>
              <a:rPr lang="es-ES" sz="2800" dirty="0">
                <a:solidFill>
                  <a:srgbClr val="000000"/>
                </a:solidFill>
                <a:latin typeface="Roboto"/>
                <a:ea typeface="Roboto"/>
                <a:cs typeface="Roboto"/>
                <a:sym typeface="Roboto"/>
              </a:rPr>
              <a:t>(instancia, visitados)</a:t>
            </a:r>
          </a:p>
          <a:p>
            <a:pPr algn="just">
              <a:spcBef>
                <a:spcPts val="500"/>
              </a:spcBef>
              <a:spcAft>
                <a:spcPts val="500"/>
              </a:spcAft>
            </a:pPr>
            <a:r>
              <a:rPr lang="es-ES" sz="2800" b="1" dirty="0">
                <a:solidFill>
                  <a:srgbClr val="000000"/>
                </a:solidFill>
                <a:latin typeface="Roboto"/>
                <a:ea typeface="Roboto"/>
                <a:cs typeface="Roboto"/>
                <a:sym typeface="Roboto"/>
              </a:rPr>
              <a:t>    6. </a:t>
            </a:r>
            <a:r>
              <a:rPr lang="es-ES" sz="2800" dirty="0">
                <a:solidFill>
                  <a:srgbClr val="000000"/>
                </a:solidFill>
                <a:latin typeface="Roboto"/>
                <a:ea typeface="Roboto"/>
                <a:cs typeface="Roboto"/>
                <a:sym typeface="Roboto"/>
              </a:rPr>
              <a:t>Añadir </a:t>
            </a:r>
            <a:r>
              <a:rPr lang="es-ES" sz="2800" dirty="0" err="1">
                <a:solidFill>
                  <a:srgbClr val="000000"/>
                </a:solidFill>
                <a:latin typeface="Roboto"/>
                <a:ea typeface="Roboto"/>
                <a:cs typeface="Roboto"/>
                <a:sym typeface="Roboto"/>
              </a:rPr>
              <a:t>nueva_ruta</a:t>
            </a:r>
            <a:r>
              <a:rPr lang="es-ES" sz="2800" dirty="0">
                <a:solidFill>
                  <a:srgbClr val="000000"/>
                </a:solidFill>
                <a:latin typeface="Roboto"/>
                <a:ea typeface="Roboto"/>
                <a:cs typeface="Roboto"/>
                <a:sym typeface="Roboto"/>
              </a:rPr>
              <a:t> a rutas</a:t>
            </a:r>
          </a:p>
          <a:p>
            <a:pPr algn="just">
              <a:spcBef>
                <a:spcPts val="500"/>
              </a:spcBef>
              <a:spcAft>
                <a:spcPts val="500"/>
              </a:spcAft>
            </a:pPr>
            <a:r>
              <a:rPr lang="es-ES" sz="2800" b="1" dirty="0">
                <a:solidFill>
                  <a:srgbClr val="000000"/>
                </a:solidFill>
                <a:latin typeface="Roboto"/>
                <a:ea typeface="Roboto"/>
                <a:cs typeface="Roboto"/>
                <a:sym typeface="Roboto"/>
              </a:rPr>
              <a:t>7. </a:t>
            </a:r>
            <a:r>
              <a:rPr lang="es-ES" sz="2800" dirty="0">
                <a:solidFill>
                  <a:srgbClr val="000000"/>
                </a:solidFill>
                <a:latin typeface="Roboto"/>
                <a:ea typeface="Roboto"/>
                <a:cs typeface="Roboto"/>
                <a:sym typeface="Roboto"/>
              </a:rPr>
              <a:t>Retornar rutas</a:t>
            </a:r>
          </a:p>
        </p:txBody>
      </p:sp>
      <p:sp>
        <p:nvSpPr>
          <p:cNvPr id="4" name="Freeform 4"/>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9" name="TextBox 6">
            <a:extLst>
              <a:ext uri="{FF2B5EF4-FFF2-40B4-BE49-F238E27FC236}">
                <a16:creationId xmlns:a16="http://schemas.microsoft.com/office/drawing/2014/main" id="{3720DFF2-896A-D7AA-064C-BE835CA5748F}"/>
              </a:ext>
            </a:extLst>
          </p:cNvPr>
          <p:cNvSpPr txBox="1"/>
          <p:nvPr/>
        </p:nvSpPr>
        <p:spPr>
          <a:xfrm>
            <a:off x="12801600" y="4220170"/>
            <a:ext cx="4989818" cy="923330"/>
          </a:xfrm>
          <a:prstGeom prst="rect">
            <a:avLst/>
          </a:prstGeom>
        </p:spPr>
        <p:txBody>
          <a:bodyPr wrap="square" lIns="0" tIns="0" rIns="0" bIns="0" rtlCol="0" anchor="t">
            <a:spAutoFit/>
          </a:bodyPr>
          <a:lstStyle/>
          <a:p>
            <a:pPr algn="ctr"/>
            <a:r>
              <a:rPr lang="es-ES" sz="6000" b="1" i="0" dirty="0">
                <a:solidFill>
                  <a:srgbClr val="0A2F40"/>
                </a:solidFill>
                <a:effectLst/>
                <a:latin typeface="Aptos" panose="020B0004020202020204" pitchFamily="34" charset="0"/>
              </a:rPr>
              <a:t>Pseudocódigo</a:t>
            </a:r>
            <a:endParaRPr lang="en-US" sz="6000" dirty="0">
              <a:solidFill>
                <a:srgbClr val="000000"/>
              </a:solidFill>
              <a:latin typeface="Alatsi"/>
              <a:ea typeface="Alatsi"/>
              <a:cs typeface="Alatsi"/>
              <a:sym typeface="Alatsi"/>
            </a:endParaRPr>
          </a:p>
        </p:txBody>
      </p:sp>
    </p:spTree>
    <p:extLst>
      <p:ext uri="{BB962C8B-B14F-4D97-AF65-F5344CB8AC3E}">
        <p14:creationId xmlns:p14="http://schemas.microsoft.com/office/powerpoint/2010/main" val="3037327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990600" y="986438"/>
            <a:ext cx="11887200" cy="7699544"/>
          </a:xfrm>
          <a:prstGeom prst="rect">
            <a:avLst/>
          </a:prstGeom>
        </p:spPr>
        <p:txBody>
          <a:bodyPr wrap="square" lIns="0" tIns="0" rIns="0" bIns="0" rtlCol="0" anchor="t">
            <a:spAutoFit/>
          </a:bodyPr>
          <a:lstStyle/>
          <a:p>
            <a:pPr algn="just">
              <a:spcBef>
                <a:spcPts val="500"/>
              </a:spcBef>
              <a:spcAft>
                <a:spcPts val="500"/>
              </a:spcAft>
            </a:pPr>
            <a:r>
              <a:rPr lang="es-ES" sz="2800" b="1" dirty="0">
                <a:solidFill>
                  <a:srgbClr val="000000"/>
                </a:solidFill>
                <a:latin typeface="Roboto"/>
                <a:ea typeface="Roboto"/>
                <a:cs typeface="Roboto"/>
                <a:sym typeface="Roboto"/>
              </a:rPr>
              <a:t>Función: </a:t>
            </a:r>
            <a:r>
              <a:rPr lang="es-ES_tradnl" sz="2800" dirty="0" err="1">
                <a:solidFill>
                  <a:srgbClr val="000000"/>
                </a:solidFill>
                <a:latin typeface="Roboto"/>
                <a:ea typeface="Roboto"/>
                <a:cs typeface="Roboto"/>
                <a:sym typeface="Roboto"/>
              </a:rPr>
              <a:t>construir_ruta</a:t>
            </a:r>
            <a:r>
              <a:rPr lang="es-ES_tradnl" sz="2800" dirty="0">
                <a:solidFill>
                  <a:srgbClr val="000000"/>
                </a:solidFill>
                <a:latin typeface="Roboto"/>
                <a:ea typeface="Roboto"/>
                <a:cs typeface="Roboto"/>
                <a:sym typeface="Roboto"/>
              </a:rPr>
              <a:t>(instancia, visitados)</a:t>
            </a:r>
          </a:p>
          <a:p>
            <a:pPr algn="just">
              <a:spcBef>
                <a:spcPts val="500"/>
              </a:spcBef>
              <a:spcAft>
                <a:spcPts val="500"/>
              </a:spcAft>
            </a:pPr>
            <a:endParaRPr lang="es-ES_tradnl" sz="2800" dirty="0">
              <a:solidFill>
                <a:srgbClr val="000000"/>
              </a:solidFill>
              <a:latin typeface="Roboto"/>
              <a:ea typeface="Roboto"/>
              <a:cs typeface="Roboto"/>
              <a:sym typeface="Roboto"/>
            </a:endParaRPr>
          </a:p>
          <a:p>
            <a:pPr algn="just">
              <a:spcBef>
                <a:spcPts val="500"/>
              </a:spcBef>
              <a:spcAft>
                <a:spcPts val="500"/>
              </a:spcAft>
            </a:pPr>
            <a:r>
              <a:rPr lang="es-ES" sz="2800" b="1" dirty="0">
                <a:solidFill>
                  <a:srgbClr val="000000"/>
                </a:solidFill>
                <a:latin typeface="Roboto"/>
                <a:ea typeface="Roboto"/>
                <a:cs typeface="Roboto"/>
                <a:sym typeface="Roboto"/>
              </a:rPr>
              <a:t>1. </a:t>
            </a:r>
            <a:r>
              <a:rPr lang="es-ES" sz="2800" dirty="0">
                <a:solidFill>
                  <a:srgbClr val="000000"/>
                </a:solidFill>
                <a:latin typeface="Roboto"/>
                <a:ea typeface="Roboto"/>
                <a:cs typeface="Roboto"/>
                <a:sym typeface="Roboto"/>
              </a:rPr>
              <a:t>Inicializar nueva ruta con el vehículo en el depósito</a:t>
            </a:r>
          </a:p>
          <a:p>
            <a:pPr algn="just">
              <a:spcBef>
                <a:spcPts val="500"/>
              </a:spcBef>
              <a:spcAft>
                <a:spcPts val="500"/>
              </a:spcAft>
            </a:pPr>
            <a:r>
              <a:rPr lang="es-ES" sz="2800" b="1" dirty="0">
                <a:solidFill>
                  <a:srgbClr val="000000"/>
                </a:solidFill>
                <a:latin typeface="Roboto"/>
                <a:ea typeface="Roboto"/>
                <a:cs typeface="Roboto"/>
                <a:sym typeface="Roboto"/>
              </a:rPr>
              <a:t>2. </a:t>
            </a:r>
            <a:r>
              <a:rPr lang="es-ES" sz="2800" dirty="0">
                <a:solidFill>
                  <a:srgbClr val="000000"/>
                </a:solidFill>
                <a:latin typeface="Roboto"/>
                <a:ea typeface="Roboto"/>
                <a:cs typeface="Roboto"/>
                <a:sym typeface="Roboto"/>
              </a:rPr>
              <a:t>Mientras se puedan añadir nodos a la ruta:</a:t>
            </a:r>
          </a:p>
          <a:p>
            <a:pPr algn="just">
              <a:spcBef>
                <a:spcPts val="500"/>
              </a:spcBef>
              <a:spcAft>
                <a:spcPts val="500"/>
              </a:spcAft>
            </a:pPr>
            <a:r>
              <a:rPr lang="es-ES" sz="2800" b="1" dirty="0">
                <a:solidFill>
                  <a:srgbClr val="000000"/>
                </a:solidFill>
                <a:latin typeface="Roboto"/>
                <a:ea typeface="Roboto"/>
                <a:cs typeface="Roboto"/>
                <a:sym typeface="Roboto"/>
              </a:rPr>
              <a:t>    3. </a:t>
            </a:r>
            <a:r>
              <a:rPr lang="es-ES" sz="2800" dirty="0" err="1">
                <a:solidFill>
                  <a:srgbClr val="000000"/>
                </a:solidFill>
                <a:latin typeface="Roboto"/>
                <a:ea typeface="Roboto"/>
                <a:cs typeface="Roboto"/>
                <a:sym typeface="Roboto"/>
              </a:rPr>
              <a:t>nodo_siguiente</a:t>
            </a:r>
            <a:r>
              <a:rPr lang="es-ES" sz="2800" dirty="0">
                <a:solidFill>
                  <a:srgbClr val="000000"/>
                </a:solidFill>
                <a:latin typeface="Roboto"/>
                <a:ea typeface="Roboto"/>
                <a:cs typeface="Roboto"/>
                <a:sym typeface="Roboto"/>
              </a:rPr>
              <a:t> = </a:t>
            </a:r>
            <a:r>
              <a:rPr lang="es-ES" sz="2800" dirty="0" err="1">
                <a:solidFill>
                  <a:srgbClr val="000000"/>
                </a:solidFill>
                <a:latin typeface="Roboto"/>
                <a:ea typeface="Roboto"/>
                <a:cs typeface="Roboto"/>
                <a:sym typeface="Roboto"/>
              </a:rPr>
              <a:t>encontrar_siguiente_nodo</a:t>
            </a:r>
            <a:r>
              <a:rPr lang="es-ES" sz="2800" dirty="0">
                <a:solidFill>
                  <a:srgbClr val="000000"/>
                </a:solidFill>
                <a:latin typeface="Roboto"/>
                <a:ea typeface="Roboto"/>
                <a:cs typeface="Roboto"/>
                <a:sym typeface="Roboto"/>
              </a:rPr>
              <a:t>(instancia, ruta, visitados)</a:t>
            </a:r>
          </a:p>
          <a:p>
            <a:pPr algn="just">
              <a:spcBef>
                <a:spcPts val="500"/>
              </a:spcBef>
              <a:spcAft>
                <a:spcPts val="500"/>
              </a:spcAft>
            </a:pPr>
            <a:r>
              <a:rPr lang="es-ES" sz="2800" b="1" dirty="0">
                <a:solidFill>
                  <a:srgbClr val="000000"/>
                </a:solidFill>
                <a:latin typeface="Roboto"/>
                <a:ea typeface="Roboto"/>
                <a:cs typeface="Roboto"/>
                <a:sym typeface="Roboto"/>
              </a:rPr>
              <a:t>    4. </a:t>
            </a:r>
            <a:r>
              <a:rPr lang="es-ES" sz="2800" dirty="0">
                <a:solidFill>
                  <a:srgbClr val="000000"/>
                </a:solidFill>
                <a:latin typeface="Roboto"/>
                <a:ea typeface="Roboto"/>
                <a:cs typeface="Roboto"/>
                <a:sym typeface="Roboto"/>
              </a:rPr>
              <a:t>Si no se encontró </a:t>
            </a:r>
            <a:r>
              <a:rPr lang="es-ES" sz="2800" dirty="0" err="1">
                <a:solidFill>
                  <a:srgbClr val="000000"/>
                </a:solidFill>
                <a:latin typeface="Roboto"/>
                <a:ea typeface="Roboto"/>
                <a:cs typeface="Roboto"/>
                <a:sym typeface="Roboto"/>
              </a:rPr>
              <a:t>nodo_siguiente</a:t>
            </a:r>
            <a:r>
              <a:rPr lang="es-ES" sz="2800" dirty="0">
                <a:solidFill>
                  <a:srgbClr val="000000"/>
                </a:solidFill>
                <a:latin typeface="Roboto"/>
                <a:ea typeface="Roboto"/>
                <a:cs typeface="Roboto"/>
                <a:sym typeface="Roboto"/>
              </a:rPr>
              <a:t>:</a:t>
            </a:r>
          </a:p>
          <a:p>
            <a:pPr algn="just">
              <a:spcBef>
                <a:spcPts val="500"/>
              </a:spcBef>
              <a:spcAft>
                <a:spcPts val="500"/>
              </a:spcAft>
            </a:pPr>
            <a:r>
              <a:rPr lang="es-ES" sz="2800" b="1" dirty="0">
                <a:solidFill>
                  <a:srgbClr val="000000"/>
                </a:solidFill>
                <a:latin typeface="Roboto"/>
                <a:ea typeface="Roboto"/>
                <a:cs typeface="Roboto"/>
                <a:sym typeface="Roboto"/>
              </a:rPr>
              <a:t>        5. </a:t>
            </a:r>
            <a:r>
              <a:rPr lang="es-ES" sz="2800" dirty="0">
                <a:solidFill>
                  <a:srgbClr val="000000"/>
                </a:solidFill>
                <a:latin typeface="Roboto"/>
                <a:ea typeface="Roboto"/>
                <a:cs typeface="Roboto"/>
                <a:sym typeface="Roboto"/>
              </a:rPr>
              <a:t>Terminar la ruta actual</a:t>
            </a:r>
          </a:p>
          <a:p>
            <a:pPr algn="just">
              <a:spcBef>
                <a:spcPts val="500"/>
              </a:spcBef>
              <a:spcAft>
                <a:spcPts val="500"/>
              </a:spcAft>
            </a:pPr>
            <a:r>
              <a:rPr lang="es-ES" sz="2800" b="1" dirty="0">
                <a:solidFill>
                  <a:srgbClr val="000000"/>
                </a:solidFill>
                <a:latin typeface="Roboto"/>
                <a:ea typeface="Roboto"/>
                <a:cs typeface="Roboto"/>
                <a:sym typeface="Roboto"/>
              </a:rPr>
              <a:t>    6. </a:t>
            </a:r>
            <a:r>
              <a:rPr lang="es-ES" sz="2800" dirty="0">
                <a:solidFill>
                  <a:srgbClr val="000000"/>
                </a:solidFill>
                <a:latin typeface="Roboto"/>
                <a:ea typeface="Roboto"/>
                <a:cs typeface="Roboto"/>
                <a:sym typeface="Roboto"/>
              </a:rPr>
              <a:t>Si no:</a:t>
            </a:r>
          </a:p>
          <a:p>
            <a:pPr algn="just">
              <a:spcBef>
                <a:spcPts val="500"/>
              </a:spcBef>
              <a:spcAft>
                <a:spcPts val="500"/>
              </a:spcAft>
            </a:pPr>
            <a:r>
              <a:rPr lang="es-ES" sz="2800" b="1" dirty="0">
                <a:solidFill>
                  <a:srgbClr val="000000"/>
                </a:solidFill>
                <a:latin typeface="Roboto"/>
                <a:ea typeface="Roboto"/>
                <a:cs typeface="Roboto"/>
                <a:sym typeface="Roboto"/>
              </a:rPr>
              <a:t>        7. </a:t>
            </a:r>
            <a:r>
              <a:rPr lang="es-ES" sz="2800" dirty="0">
                <a:solidFill>
                  <a:srgbClr val="000000"/>
                </a:solidFill>
                <a:latin typeface="Roboto"/>
                <a:ea typeface="Roboto"/>
                <a:cs typeface="Roboto"/>
                <a:sym typeface="Roboto"/>
              </a:rPr>
              <a:t>Añadir </a:t>
            </a:r>
            <a:r>
              <a:rPr lang="es-ES" sz="2800" dirty="0" err="1">
                <a:solidFill>
                  <a:srgbClr val="000000"/>
                </a:solidFill>
                <a:latin typeface="Roboto"/>
                <a:ea typeface="Roboto"/>
                <a:cs typeface="Roboto"/>
                <a:sym typeface="Roboto"/>
              </a:rPr>
              <a:t>nodo_siguiente</a:t>
            </a:r>
            <a:r>
              <a:rPr lang="es-ES" sz="2800" dirty="0">
                <a:solidFill>
                  <a:srgbClr val="000000"/>
                </a:solidFill>
                <a:latin typeface="Roboto"/>
                <a:ea typeface="Roboto"/>
                <a:cs typeface="Roboto"/>
                <a:sym typeface="Roboto"/>
              </a:rPr>
              <a:t> a la ruta</a:t>
            </a:r>
          </a:p>
          <a:p>
            <a:pPr algn="just">
              <a:spcBef>
                <a:spcPts val="500"/>
              </a:spcBef>
              <a:spcAft>
                <a:spcPts val="500"/>
              </a:spcAft>
            </a:pPr>
            <a:r>
              <a:rPr lang="es-ES" sz="2800" b="1" dirty="0">
                <a:solidFill>
                  <a:srgbClr val="000000"/>
                </a:solidFill>
                <a:latin typeface="Roboto"/>
                <a:ea typeface="Roboto"/>
                <a:cs typeface="Roboto"/>
                <a:sym typeface="Roboto"/>
              </a:rPr>
              <a:t>        8. </a:t>
            </a:r>
            <a:r>
              <a:rPr lang="es-ES" sz="2800" dirty="0">
                <a:solidFill>
                  <a:srgbClr val="000000"/>
                </a:solidFill>
                <a:latin typeface="Roboto"/>
                <a:ea typeface="Roboto"/>
                <a:cs typeface="Roboto"/>
                <a:sym typeface="Roboto"/>
              </a:rPr>
              <a:t>Actualizar ruta (carga, tiempo, distancia)</a:t>
            </a:r>
          </a:p>
          <a:p>
            <a:pPr algn="just">
              <a:spcBef>
                <a:spcPts val="500"/>
              </a:spcBef>
              <a:spcAft>
                <a:spcPts val="500"/>
              </a:spcAft>
            </a:pPr>
            <a:r>
              <a:rPr lang="es-ES" sz="2800" b="1" dirty="0">
                <a:solidFill>
                  <a:srgbClr val="000000"/>
                </a:solidFill>
                <a:latin typeface="Roboto"/>
                <a:ea typeface="Roboto"/>
                <a:cs typeface="Roboto"/>
                <a:sym typeface="Roboto"/>
              </a:rPr>
              <a:t>        9. </a:t>
            </a:r>
            <a:r>
              <a:rPr lang="es-ES" sz="2800" dirty="0">
                <a:solidFill>
                  <a:srgbClr val="000000"/>
                </a:solidFill>
                <a:latin typeface="Roboto"/>
                <a:ea typeface="Roboto"/>
                <a:cs typeface="Roboto"/>
                <a:sym typeface="Roboto"/>
              </a:rPr>
              <a:t>Marcar </a:t>
            </a:r>
            <a:r>
              <a:rPr lang="es-ES" sz="2800" dirty="0" err="1">
                <a:solidFill>
                  <a:srgbClr val="000000"/>
                </a:solidFill>
                <a:latin typeface="Roboto"/>
                <a:ea typeface="Roboto"/>
                <a:cs typeface="Roboto"/>
                <a:sym typeface="Roboto"/>
              </a:rPr>
              <a:t>nodo_siguiente</a:t>
            </a:r>
            <a:r>
              <a:rPr lang="es-ES" sz="2800" dirty="0">
                <a:solidFill>
                  <a:srgbClr val="000000"/>
                </a:solidFill>
                <a:latin typeface="Roboto"/>
                <a:ea typeface="Roboto"/>
                <a:cs typeface="Roboto"/>
                <a:sym typeface="Roboto"/>
              </a:rPr>
              <a:t> como visitado</a:t>
            </a:r>
          </a:p>
          <a:p>
            <a:pPr algn="just">
              <a:spcBef>
                <a:spcPts val="500"/>
              </a:spcBef>
              <a:spcAft>
                <a:spcPts val="500"/>
              </a:spcAft>
            </a:pPr>
            <a:r>
              <a:rPr lang="es-ES" sz="2800" b="1" dirty="0">
                <a:solidFill>
                  <a:srgbClr val="000000"/>
                </a:solidFill>
                <a:latin typeface="Roboto"/>
                <a:ea typeface="Roboto"/>
                <a:cs typeface="Roboto"/>
                <a:sym typeface="Roboto"/>
              </a:rPr>
              <a:t>10. </a:t>
            </a:r>
            <a:r>
              <a:rPr lang="es-ES" sz="2800" dirty="0">
                <a:solidFill>
                  <a:srgbClr val="000000"/>
                </a:solidFill>
                <a:latin typeface="Roboto"/>
                <a:ea typeface="Roboto"/>
                <a:cs typeface="Roboto"/>
                <a:sym typeface="Roboto"/>
              </a:rPr>
              <a:t>Añadir retorno al depósito a la ruta</a:t>
            </a:r>
          </a:p>
          <a:p>
            <a:pPr algn="just">
              <a:spcBef>
                <a:spcPts val="500"/>
              </a:spcBef>
              <a:spcAft>
                <a:spcPts val="500"/>
              </a:spcAft>
            </a:pPr>
            <a:r>
              <a:rPr lang="es-ES" sz="2800" b="1" dirty="0">
                <a:solidFill>
                  <a:srgbClr val="000000"/>
                </a:solidFill>
                <a:latin typeface="Roboto"/>
                <a:ea typeface="Roboto"/>
                <a:cs typeface="Roboto"/>
                <a:sym typeface="Roboto"/>
              </a:rPr>
              <a:t>11. </a:t>
            </a:r>
            <a:r>
              <a:rPr lang="es-ES" sz="2800" dirty="0">
                <a:solidFill>
                  <a:srgbClr val="000000"/>
                </a:solidFill>
                <a:latin typeface="Roboto"/>
                <a:ea typeface="Roboto"/>
                <a:cs typeface="Roboto"/>
                <a:sym typeface="Roboto"/>
              </a:rPr>
              <a:t>Actualizar tiempos de llegada y distancia total de la ruta</a:t>
            </a:r>
          </a:p>
          <a:p>
            <a:pPr algn="just">
              <a:spcBef>
                <a:spcPts val="500"/>
              </a:spcBef>
              <a:spcAft>
                <a:spcPts val="500"/>
              </a:spcAft>
            </a:pPr>
            <a:r>
              <a:rPr lang="es-ES" sz="2800" b="1" dirty="0">
                <a:solidFill>
                  <a:srgbClr val="000000"/>
                </a:solidFill>
                <a:latin typeface="Roboto"/>
                <a:ea typeface="Roboto"/>
                <a:cs typeface="Roboto"/>
                <a:sym typeface="Roboto"/>
              </a:rPr>
              <a:t>12. </a:t>
            </a:r>
            <a:r>
              <a:rPr lang="es-ES" sz="2800" dirty="0">
                <a:solidFill>
                  <a:srgbClr val="000000"/>
                </a:solidFill>
                <a:latin typeface="Roboto"/>
                <a:ea typeface="Roboto"/>
                <a:cs typeface="Roboto"/>
                <a:sym typeface="Roboto"/>
              </a:rPr>
              <a:t>Retornar ruta</a:t>
            </a:r>
            <a:endParaRPr lang="es-ES_tradnl" sz="2800" dirty="0">
              <a:solidFill>
                <a:srgbClr val="000000"/>
              </a:solidFill>
              <a:latin typeface="Roboto"/>
              <a:ea typeface="Roboto"/>
              <a:cs typeface="Roboto"/>
              <a:sym typeface="Roboto"/>
            </a:endParaRPr>
          </a:p>
        </p:txBody>
      </p:sp>
      <p:sp>
        <p:nvSpPr>
          <p:cNvPr id="4" name="Freeform 4"/>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9" name="TextBox 6">
            <a:extLst>
              <a:ext uri="{FF2B5EF4-FFF2-40B4-BE49-F238E27FC236}">
                <a16:creationId xmlns:a16="http://schemas.microsoft.com/office/drawing/2014/main" id="{3720DFF2-896A-D7AA-064C-BE835CA5748F}"/>
              </a:ext>
            </a:extLst>
          </p:cNvPr>
          <p:cNvSpPr txBox="1"/>
          <p:nvPr/>
        </p:nvSpPr>
        <p:spPr>
          <a:xfrm>
            <a:off x="12331645" y="4703958"/>
            <a:ext cx="4989818" cy="923330"/>
          </a:xfrm>
          <a:prstGeom prst="rect">
            <a:avLst/>
          </a:prstGeom>
        </p:spPr>
        <p:txBody>
          <a:bodyPr wrap="square" lIns="0" tIns="0" rIns="0" bIns="0" rtlCol="0" anchor="t">
            <a:spAutoFit/>
          </a:bodyPr>
          <a:lstStyle/>
          <a:p>
            <a:pPr algn="ctr"/>
            <a:r>
              <a:rPr lang="es-ES" sz="6000" b="1" i="0" dirty="0">
                <a:solidFill>
                  <a:srgbClr val="0A2F40"/>
                </a:solidFill>
                <a:effectLst/>
                <a:latin typeface="Aptos" panose="020B0004020202020204" pitchFamily="34" charset="0"/>
              </a:rPr>
              <a:t>Pseudocódigo</a:t>
            </a:r>
            <a:endParaRPr lang="en-US" sz="6000" dirty="0">
              <a:solidFill>
                <a:srgbClr val="000000"/>
              </a:solidFill>
              <a:latin typeface="Alatsi"/>
              <a:ea typeface="Alatsi"/>
              <a:cs typeface="Alatsi"/>
              <a:sym typeface="Alatsi"/>
            </a:endParaRPr>
          </a:p>
        </p:txBody>
      </p:sp>
    </p:spTree>
    <p:extLst>
      <p:ext uri="{BB962C8B-B14F-4D97-AF65-F5344CB8AC3E}">
        <p14:creationId xmlns:p14="http://schemas.microsoft.com/office/powerpoint/2010/main" val="2006853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990600" y="1206683"/>
            <a:ext cx="11887200" cy="4903907"/>
          </a:xfrm>
          <a:prstGeom prst="rect">
            <a:avLst/>
          </a:prstGeom>
        </p:spPr>
        <p:txBody>
          <a:bodyPr wrap="square" lIns="0" tIns="0" rIns="0" bIns="0" rtlCol="0" anchor="t">
            <a:spAutoFit/>
          </a:bodyPr>
          <a:lstStyle/>
          <a:p>
            <a:pPr algn="just">
              <a:spcBef>
                <a:spcPts val="500"/>
              </a:spcBef>
              <a:spcAft>
                <a:spcPts val="500"/>
              </a:spcAft>
            </a:pPr>
            <a:r>
              <a:rPr lang="es-ES" sz="2800" b="1" dirty="0">
                <a:solidFill>
                  <a:srgbClr val="000000"/>
                </a:solidFill>
                <a:latin typeface="Roboto"/>
                <a:ea typeface="Roboto"/>
                <a:cs typeface="Roboto"/>
                <a:sym typeface="Roboto"/>
              </a:rPr>
              <a:t>Subrutina: </a:t>
            </a:r>
            <a:r>
              <a:rPr lang="es-ES" sz="2800" dirty="0" err="1">
                <a:solidFill>
                  <a:srgbClr val="000000"/>
                </a:solidFill>
                <a:latin typeface="Roboto"/>
                <a:ea typeface="Roboto"/>
                <a:cs typeface="Roboto"/>
                <a:sym typeface="Roboto"/>
              </a:rPr>
              <a:t>encontrar_siguiente_nodo</a:t>
            </a:r>
            <a:r>
              <a:rPr lang="es-ES" sz="2800" dirty="0">
                <a:solidFill>
                  <a:srgbClr val="000000"/>
                </a:solidFill>
                <a:latin typeface="Roboto"/>
                <a:ea typeface="Roboto"/>
                <a:cs typeface="Roboto"/>
                <a:sym typeface="Roboto"/>
              </a:rPr>
              <a:t>(instancia, ruta, visitados)</a:t>
            </a:r>
          </a:p>
          <a:p>
            <a:pPr algn="just">
              <a:spcBef>
                <a:spcPts val="500"/>
              </a:spcBef>
              <a:spcAft>
                <a:spcPts val="500"/>
              </a:spcAft>
            </a:pPr>
            <a:endParaRPr lang="es-ES_tradnl" sz="2800" dirty="0">
              <a:solidFill>
                <a:srgbClr val="000000"/>
              </a:solidFill>
              <a:latin typeface="Roboto"/>
              <a:ea typeface="Roboto"/>
              <a:cs typeface="Roboto"/>
              <a:sym typeface="Roboto"/>
            </a:endParaRPr>
          </a:p>
          <a:p>
            <a:pPr algn="just">
              <a:spcBef>
                <a:spcPts val="500"/>
              </a:spcBef>
              <a:spcAft>
                <a:spcPts val="500"/>
              </a:spcAft>
            </a:pPr>
            <a:r>
              <a:rPr lang="es-ES" sz="2800" b="1" dirty="0">
                <a:solidFill>
                  <a:srgbClr val="000000"/>
                </a:solidFill>
                <a:latin typeface="Roboto"/>
                <a:ea typeface="Roboto"/>
                <a:cs typeface="Roboto"/>
                <a:sym typeface="Roboto"/>
              </a:rPr>
              <a:t>1. </a:t>
            </a:r>
            <a:r>
              <a:rPr lang="es-ES" sz="2800" dirty="0">
                <a:solidFill>
                  <a:srgbClr val="000000"/>
                </a:solidFill>
                <a:latin typeface="Roboto"/>
                <a:ea typeface="Roboto"/>
                <a:cs typeface="Roboto"/>
                <a:sym typeface="Roboto"/>
              </a:rPr>
              <a:t>Inicializar </a:t>
            </a:r>
            <a:r>
              <a:rPr lang="es-ES" sz="2800" dirty="0" err="1">
                <a:solidFill>
                  <a:srgbClr val="000000"/>
                </a:solidFill>
                <a:latin typeface="Roboto"/>
                <a:ea typeface="Roboto"/>
                <a:cs typeface="Roboto"/>
                <a:sym typeface="Roboto"/>
              </a:rPr>
              <a:t>nodo_siguiente</a:t>
            </a:r>
            <a:r>
              <a:rPr lang="es-ES" sz="2800" dirty="0">
                <a:solidFill>
                  <a:srgbClr val="000000"/>
                </a:solidFill>
                <a:latin typeface="Roboto"/>
                <a:ea typeface="Roboto"/>
                <a:cs typeface="Roboto"/>
                <a:sym typeface="Roboto"/>
              </a:rPr>
              <a:t> como </a:t>
            </a:r>
            <a:r>
              <a:rPr lang="es-ES" sz="2800" i="1" dirty="0">
                <a:solidFill>
                  <a:srgbClr val="000000"/>
                </a:solidFill>
                <a:latin typeface="Roboto"/>
                <a:ea typeface="Roboto"/>
                <a:cs typeface="Roboto"/>
                <a:sym typeface="Roboto"/>
              </a:rPr>
              <a:t>-1</a:t>
            </a:r>
            <a:r>
              <a:rPr lang="es-ES" sz="2800" dirty="0">
                <a:solidFill>
                  <a:srgbClr val="000000"/>
                </a:solidFill>
                <a:latin typeface="Roboto"/>
                <a:ea typeface="Roboto"/>
                <a:cs typeface="Roboto"/>
                <a:sym typeface="Roboto"/>
              </a:rPr>
              <a:t> y </a:t>
            </a:r>
            <a:r>
              <a:rPr lang="es-ES" sz="2800" dirty="0" err="1">
                <a:solidFill>
                  <a:srgbClr val="000000"/>
                </a:solidFill>
                <a:latin typeface="Roboto"/>
                <a:ea typeface="Roboto"/>
                <a:cs typeface="Roboto"/>
                <a:sym typeface="Roboto"/>
              </a:rPr>
              <a:t>min_distancia</a:t>
            </a:r>
            <a:r>
              <a:rPr lang="es-ES" sz="2800" dirty="0">
                <a:solidFill>
                  <a:srgbClr val="000000"/>
                </a:solidFill>
                <a:latin typeface="Roboto"/>
                <a:ea typeface="Roboto"/>
                <a:cs typeface="Roboto"/>
                <a:sym typeface="Roboto"/>
              </a:rPr>
              <a:t> como infinito</a:t>
            </a:r>
          </a:p>
          <a:p>
            <a:pPr algn="just">
              <a:spcBef>
                <a:spcPts val="500"/>
              </a:spcBef>
              <a:spcAft>
                <a:spcPts val="500"/>
              </a:spcAft>
            </a:pPr>
            <a:r>
              <a:rPr lang="es-ES" sz="2800" b="1" dirty="0">
                <a:solidFill>
                  <a:srgbClr val="000000"/>
                </a:solidFill>
                <a:latin typeface="Roboto"/>
                <a:ea typeface="Roboto"/>
                <a:cs typeface="Roboto"/>
                <a:sym typeface="Roboto"/>
              </a:rPr>
              <a:t>2. </a:t>
            </a:r>
            <a:r>
              <a:rPr lang="es-ES" sz="2800" dirty="0">
                <a:solidFill>
                  <a:srgbClr val="000000"/>
                </a:solidFill>
                <a:latin typeface="Roboto"/>
                <a:ea typeface="Roboto"/>
                <a:cs typeface="Roboto"/>
                <a:sym typeface="Roboto"/>
              </a:rPr>
              <a:t>Para cada nodo </a:t>
            </a:r>
            <a:r>
              <a:rPr lang="es-ES" sz="2800" i="1" dirty="0">
                <a:solidFill>
                  <a:srgbClr val="000000"/>
                </a:solidFill>
                <a:latin typeface="Roboto"/>
                <a:ea typeface="Roboto"/>
                <a:cs typeface="Roboto"/>
                <a:sym typeface="Roboto"/>
              </a:rPr>
              <a:t>j</a:t>
            </a:r>
            <a:r>
              <a:rPr lang="es-ES" sz="2800" dirty="0">
                <a:solidFill>
                  <a:srgbClr val="000000"/>
                </a:solidFill>
                <a:latin typeface="Roboto"/>
                <a:ea typeface="Roboto"/>
                <a:cs typeface="Roboto"/>
                <a:sym typeface="Roboto"/>
              </a:rPr>
              <a:t> no visitado:</a:t>
            </a:r>
          </a:p>
          <a:p>
            <a:pPr algn="just">
              <a:spcBef>
                <a:spcPts val="500"/>
              </a:spcBef>
              <a:spcAft>
                <a:spcPts val="500"/>
              </a:spcAft>
            </a:pPr>
            <a:r>
              <a:rPr lang="es-ES" sz="2800" b="1" dirty="0">
                <a:solidFill>
                  <a:srgbClr val="000000"/>
                </a:solidFill>
                <a:latin typeface="Roboto"/>
                <a:ea typeface="Roboto"/>
                <a:cs typeface="Roboto"/>
                <a:sym typeface="Roboto"/>
              </a:rPr>
              <a:t>    3. </a:t>
            </a:r>
            <a:r>
              <a:rPr lang="es-ES" sz="2800" dirty="0">
                <a:solidFill>
                  <a:srgbClr val="000000"/>
                </a:solidFill>
                <a:latin typeface="Roboto"/>
                <a:ea typeface="Roboto"/>
                <a:cs typeface="Roboto"/>
                <a:sym typeface="Roboto"/>
              </a:rPr>
              <a:t>Si </a:t>
            </a:r>
            <a:r>
              <a:rPr lang="es-ES" sz="2800" i="1" dirty="0">
                <a:solidFill>
                  <a:srgbClr val="000000"/>
                </a:solidFill>
                <a:latin typeface="Roboto"/>
                <a:ea typeface="Roboto"/>
                <a:cs typeface="Roboto"/>
                <a:sym typeface="Roboto"/>
              </a:rPr>
              <a:t>j</a:t>
            </a:r>
            <a:r>
              <a:rPr lang="es-ES" sz="2800" dirty="0">
                <a:solidFill>
                  <a:srgbClr val="000000"/>
                </a:solidFill>
                <a:latin typeface="Roboto"/>
                <a:ea typeface="Roboto"/>
                <a:cs typeface="Roboto"/>
                <a:sym typeface="Roboto"/>
              </a:rPr>
              <a:t> cumple restricciones de capacidad y tiempo:</a:t>
            </a:r>
          </a:p>
          <a:p>
            <a:pPr algn="just">
              <a:spcBef>
                <a:spcPts val="500"/>
              </a:spcBef>
              <a:spcAft>
                <a:spcPts val="500"/>
              </a:spcAft>
            </a:pPr>
            <a:r>
              <a:rPr lang="es-ES" sz="2800" b="1" dirty="0">
                <a:solidFill>
                  <a:srgbClr val="000000"/>
                </a:solidFill>
                <a:latin typeface="Roboto"/>
                <a:ea typeface="Roboto"/>
                <a:cs typeface="Roboto"/>
                <a:sym typeface="Roboto"/>
              </a:rPr>
              <a:t>        4. </a:t>
            </a:r>
            <a:r>
              <a:rPr lang="es-ES" sz="2800" dirty="0">
                <a:solidFill>
                  <a:srgbClr val="000000"/>
                </a:solidFill>
                <a:latin typeface="Roboto"/>
                <a:ea typeface="Roboto"/>
                <a:cs typeface="Roboto"/>
                <a:sym typeface="Roboto"/>
              </a:rPr>
              <a:t>Si distancia(</a:t>
            </a:r>
            <a:r>
              <a:rPr lang="es-ES" sz="2800" dirty="0" err="1">
                <a:solidFill>
                  <a:srgbClr val="000000"/>
                </a:solidFill>
                <a:latin typeface="Roboto"/>
                <a:ea typeface="Roboto"/>
                <a:cs typeface="Roboto"/>
                <a:sym typeface="Roboto"/>
              </a:rPr>
              <a:t>ruta.ultimo_nodo</a:t>
            </a:r>
            <a:r>
              <a:rPr lang="es-ES" sz="2800" dirty="0">
                <a:solidFill>
                  <a:srgbClr val="000000"/>
                </a:solidFill>
                <a:latin typeface="Roboto"/>
                <a:ea typeface="Roboto"/>
                <a:cs typeface="Roboto"/>
                <a:sym typeface="Roboto"/>
              </a:rPr>
              <a:t>, </a:t>
            </a:r>
            <a:r>
              <a:rPr lang="es-ES" sz="2800" i="1" dirty="0">
                <a:solidFill>
                  <a:srgbClr val="000000"/>
                </a:solidFill>
                <a:latin typeface="Roboto"/>
                <a:ea typeface="Roboto"/>
                <a:cs typeface="Roboto"/>
                <a:sym typeface="Roboto"/>
              </a:rPr>
              <a:t>j</a:t>
            </a:r>
            <a:r>
              <a:rPr lang="es-ES" sz="2800" dirty="0">
                <a:solidFill>
                  <a:srgbClr val="000000"/>
                </a:solidFill>
                <a:latin typeface="Roboto"/>
                <a:ea typeface="Roboto"/>
                <a:cs typeface="Roboto"/>
                <a:sym typeface="Roboto"/>
              </a:rPr>
              <a:t>) &lt; </a:t>
            </a:r>
            <a:r>
              <a:rPr lang="es-ES" sz="2800" dirty="0" err="1">
                <a:solidFill>
                  <a:srgbClr val="000000"/>
                </a:solidFill>
                <a:latin typeface="Roboto"/>
                <a:ea typeface="Roboto"/>
                <a:cs typeface="Roboto"/>
                <a:sym typeface="Roboto"/>
              </a:rPr>
              <a:t>min_distancia</a:t>
            </a:r>
            <a:r>
              <a:rPr lang="es-ES" sz="2800" dirty="0">
                <a:solidFill>
                  <a:srgbClr val="000000"/>
                </a:solidFill>
                <a:latin typeface="Roboto"/>
                <a:ea typeface="Roboto"/>
                <a:cs typeface="Roboto"/>
                <a:sym typeface="Roboto"/>
              </a:rPr>
              <a:t>:</a:t>
            </a:r>
          </a:p>
          <a:p>
            <a:pPr algn="just">
              <a:spcBef>
                <a:spcPts val="500"/>
              </a:spcBef>
              <a:spcAft>
                <a:spcPts val="500"/>
              </a:spcAft>
            </a:pPr>
            <a:r>
              <a:rPr lang="es-ES" sz="2800" b="1" dirty="0">
                <a:solidFill>
                  <a:srgbClr val="000000"/>
                </a:solidFill>
                <a:latin typeface="Roboto"/>
                <a:ea typeface="Roboto"/>
                <a:cs typeface="Roboto"/>
                <a:sym typeface="Roboto"/>
              </a:rPr>
              <a:t>            5. </a:t>
            </a:r>
            <a:r>
              <a:rPr lang="es-ES" sz="2800" dirty="0" err="1">
                <a:solidFill>
                  <a:srgbClr val="000000"/>
                </a:solidFill>
                <a:latin typeface="Roboto"/>
                <a:ea typeface="Roboto"/>
                <a:cs typeface="Roboto"/>
                <a:sym typeface="Roboto"/>
              </a:rPr>
              <a:t>min_distancia</a:t>
            </a:r>
            <a:r>
              <a:rPr lang="es-ES" sz="2800" dirty="0">
                <a:solidFill>
                  <a:srgbClr val="000000"/>
                </a:solidFill>
                <a:latin typeface="Roboto"/>
                <a:ea typeface="Roboto"/>
                <a:cs typeface="Roboto"/>
                <a:sym typeface="Roboto"/>
              </a:rPr>
              <a:t> = distancia(</a:t>
            </a:r>
            <a:r>
              <a:rPr lang="es-ES" sz="2800" dirty="0" err="1">
                <a:solidFill>
                  <a:srgbClr val="000000"/>
                </a:solidFill>
                <a:latin typeface="Roboto"/>
                <a:ea typeface="Roboto"/>
                <a:cs typeface="Roboto"/>
                <a:sym typeface="Roboto"/>
              </a:rPr>
              <a:t>ruta.ultimo_nodo</a:t>
            </a:r>
            <a:r>
              <a:rPr lang="es-ES" sz="2800" dirty="0">
                <a:solidFill>
                  <a:srgbClr val="000000"/>
                </a:solidFill>
                <a:latin typeface="Roboto"/>
                <a:ea typeface="Roboto"/>
                <a:cs typeface="Roboto"/>
                <a:sym typeface="Roboto"/>
              </a:rPr>
              <a:t>, </a:t>
            </a:r>
            <a:r>
              <a:rPr lang="es-ES" sz="2800" i="1" dirty="0">
                <a:solidFill>
                  <a:srgbClr val="000000"/>
                </a:solidFill>
                <a:latin typeface="Roboto"/>
                <a:ea typeface="Roboto"/>
                <a:cs typeface="Roboto"/>
                <a:sym typeface="Roboto"/>
              </a:rPr>
              <a:t>j</a:t>
            </a:r>
            <a:r>
              <a:rPr lang="es-ES" sz="2800" dirty="0">
                <a:solidFill>
                  <a:srgbClr val="000000"/>
                </a:solidFill>
                <a:latin typeface="Roboto"/>
                <a:ea typeface="Roboto"/>
                <a:cs typeface="Roboto"/>
                <a:sym typeface="Roboto"/>
              </a:rPr>
              <a:t>)</a:t>
            </a:r>
          </a:p>
          <a:p>
            <a:pPr algn="just">
              <a:spcBef>
                <a:spcPts val="500"/>
              </a:spcBef>
              <a:spcAft>
                <a:spcPts val="500"/>
              </a:spcAft>
            </a:pPr>
            <a:r>
              <a:rPr lang="es-ES" sz="2800" dirty="0">
                <a:solidFill>
                  <a:srgbClr val="000000"/>
                </a:solidFill>
                <a:latin typeface="Roboto"/>
                <a:ea typeface="Roboto"/>
                <a:cs typeface="Roboto"/>
                <a:sym typeface="Roboto"/>
              </a:rPr>
              <a:t>            </a:t>
            </a:r>
            <a:r>
              <a:rPr lang="es-ES" sz="2800" b="1" dirty="0">
                <a:solidFill>
                  <a:srgbClr val="000000"/>
                </a:solidFill>
                <a:latin typeface="Roboto"/>
                <a:ea typeface="Roboto"/>
                <a:cs typeface="Roboto"/>
                <a:sym typeface="Roboto"/>
              </a:rPr>
              <a:t>6.</a:t>
            </a:r>
            <a:r>
              <a:rPr lang="es-ES" sz="2800" dirty="0">
                <a:solidFill>
                  <a:srgbClr val="000000"/>
                </a:solidFill>
                <a:latin typeface="Roboto"/>
                <a:ea typeface="Roboto"/>
                <a:cs typeface="Roboto"/>
                <a:sym typeface="Roboto"/>
              </a:rPr>
              <a:t> </a:t>
            </a:r>
            <a:r>
              <a:rPr lang="es-ES" sz="2800" dirty="0" err="1">
                <a:solidFill>
                  <a:srgbClr val="000000"/>
                </a:solidFill>
                <a:latin typeface="Roboto"/>
                <a:ea typeface="Roboto"/>
                <a:cs typeface="Roboto"/>
                <a:sym typeface="Roboto"/>
              </a:rPr>
              <a:t>nodo_siguiente</a:t>
            </a:r>
            <a:r>
              <a:rPr lang="es-ES" sz="2800" dirty="0">
                <a:solidFill>
                  <a:srgbClr val="000000"/>
                </a:solidFill>
                <a:latin typeface="Roboto"/>
                <a:ea typeface="Roboto"/>
                <a:cs typeface="Roboto"/>
                <a:sym typeface="Roboto"/>
              </a:rPr>
              <a:t> = </a:t>
            </a:r>
            <a:r>
              <a:rPr lang="es-ES" sz="2800" i="1" dirty="0">
                <a:solidFill>
                  <a:srgbClr val="000000"/>
                </a:solidFill>
                <a:latin typeface="Roboto"/>
                <a:ea typeface="Roboto"/>
                <a:cs typeface="Roboto"/>
                <a:sym typeface="Roboto"/>
              </a:rPr>
              <a:t>j</a:t>
            </a:r>
          </a:p>
          <a:p>
            <a:pPr algn="just">
              <a:spcBef>
                <a:spcPts val="500"/>
              </a:spcBef>
              <a:spcAft>
                <a:spcPts val="500"/>
              </a:spcAft>
            </a:pPr>
            <a:r>
              <a:rPr lang="es-ES" sz="2800" b="1" dirty="0">
                <a:solidFill>
                  <a:srgbClr val="000000"/>
                </a:solidFill>
                <a:latin typeface="Roboto"/>
                <a:ea typeface="Roboto"/>
                <a:cs typeface="Roboto"/>
                <a:sym typeface="Roboto"/>
              </a:rPr>
              <a:t>7. </a:t>
            </a:r>
            <a:r>
              <a:rPr lang="es-ES" sz="2800" dirty="0">
                <a:solidFill>
                  <a:srgbClr val="000000"/>
                </a:solidFill>
                <a:latin typeface="Roboto"/>
                <a:ea typeface="Roboto"/>
                <a:cs typeface="Roboto"/>
                <a:sym typeface="Roboto"/>
              </a:rPr>
              <a:t>Retornar </a:t>
            </a:r>
            <a:r>
              <a:rPr lang="es-ES" sz="2800" dirty="0" err="1">
                <a:solidFill>
                  <a:srgbClr val="000000"/>
                </a:solidFill>
                <a:latin typeface="Roboto"/>
                <a:ea typeface="Roboto"/>
                <a:cs typeface="Roboto"/>
                <a:sym typeface="Roboto"/>
              </a:rPr>
              <a:t>nodo_siguiente</a:t>
            </a:r>
            <a:endParaRPr lang="es-ES" sz="2800" dirty="0">
              <a:solidFill>
                <a:srgbClr val="000000"/>
              </a:solidFill>
              <a:latin typeface="Roboto"/>
              <a:ea typeface="Roboto"/>
              <a:cs typeface="Roboto"/>
              <a:sym typeface="Roboto"/>
            </a:endParaRPr>
          </a:p>
        </p:txBody>
      </p:sp>
      <p:sp>
        <p:nvSpPr>
          <p:cNvPr id="4" name="Freeform 4"/>
          <p:cNvSpPr/>
          <p:nvPr/>
        </p:nvSpPr>
        <p:spPr>
          <a:xfrm>
            <a:off x="13639800" y="63627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txBody>
          <a:bodyPr/>
          <a:lstStyle/>
          <a:p>
            <a:endParaRPr lang="es-ES" dirty="0"/>
          </a:p>
        </p:txBody>
      </p:sp>
      <p:sp>
        <p:nvSpPr>
          <p:cNvPr id="9" name="TextBox 6">
            <a:extLst>
              <a:ext uri="{FF2B5EF4-FFF2-40B4-BE49-F238E27FC236}">
                <a16:creationId xmlns:a16="http://schemas.microsoft.com/office/drawing/2014/main" id="{3720DFF2-896A-D7AA-064C-BE835CA5748F}"/>
              </a:ext>
            </a:extLst>
          </p:cNvPr>
          <p:cNvSpPr txBox="1"/>
          <p:nvPr/>
        </p:nvSpPr>
        <p:spPr>
          <a:xfrm>
            <a:off x="12307582" y="4732173"/>
            <a:ext cx="4989818" cy="923330"/>
          </a:xfrm>
          <a:prstGeom prst="rect">
            <a:avLst/>
          </a:prstGeom>
        </p:spPr>
        <p:txBody>
          <a:bodyPr wrap="square" lIns="0" tIns="0" rIns="0" bIns="0" rtlCol="0" anchor="t">
            <a:spAutoFit/>
          </a:bodyPr>
          <a:lstStyle/>
          <a:p>
            <a:pPr algn="ctr"/>
            <a:r>
              <a:rPr lang="es-ES" sz="6000" b="1" i="0" dirty="0">
                <a:solidFill>
                  <a:srgbClr val="0A2F40"/>
                </a:solidFill>
                <a:effectLst/>
                <a:latin typeface="Aptos" panose="020B0004020202020204" pitchFamily="34" charset="0"/>
              </a:rPr>
              <a:t>Pseudocódigo</a:t>
            </a:r>
            <a:endParaRPr lang="en-US" sz="6000" dirty="0">
              <a:solidFill>
                <a:srgbClr val="000000"/>
              </a:solidFill>
              <a:latin typeface="Alatsi"/>
              <a:ea typeface="Alatsi"/>
              <a:cs typeface="Alatsi"/>
              <a:sym typeface="Alatsi"/>
            </a:endParaRPr>
          </a:p>
        </p:txBody>
      </p:sp>
    </p:spTree>
    <p:extLst>
      <p:ext uri="{BB962C8B-B14F-4D97-AF65-F5344CB8AC3E}">
        <p14:creationId xmlns:p14="http://schemas.microsoft.com/office/powerpoint/2010/main" val="936003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1687</TotalTime>
  <Words>3744</Words>
  <Application>Microsoft Office PowerPoint</Application>
  <PresentationFormat>Personalizado</PresentationFormat>
  <Paragraphs>367</Paragraphs>
  <Slides>51</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51</vt:i4>
      </vt:variant>
    </vt:vector>
  </HeadingPairs>
  <TitlesOfParts>
    <vt:vector size="59" baseType="lpstr">
      <vt:lpstr>Cambria Math</vt:lpstr>
      <vt:lpstr>Arial</vt:lpstr>
      <vt:lpstr>Calibri</vt:lpstr>
      <vt:lpstr>Aptos</vt:lpstr>
      <vt:lpstr>Alatsi</vt:lpstr>
      <vt:lpstr>Roboto</vt:lpstr>
      <vt:lpstr>WordVisi_MSFontService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defense</dc:title>
  <cp:lastModifiedBy>Luis Alejandro Baena Marin</cp:lastModifiedBy>
  <cp:revision>2</cp:revision>
  <dcterms:created xsi:type="dcterms:W3CDTF">2006-08-16T00:00:00Z</dcterms:created>
  <dcterms:modified xsi:type="dcterms:W3CDTF">2024-09-08T23:25:10Z</dcterms:modified>
  <dc:identifier>DAGQBFms_qo</dc:identifier>
</cp:coreProperties>
</file>